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91"/>
  </p:notesMasterIdLst>
  <p:sldIdLst>
    <p:sldId id="256" r:id="rId2"/>
    <p:sldId id="257" r:id="rId3"/>
    <p:sldId id="334" r:id="rId4"/>
    <p:sldId id="300" r:id="rId5"/>
    <p:sldId id="331" r:id="rId6"/>
    <p:sldId id="376" r:id="rId7"/>
    <p:sldId id="332" r:id="rId8"/>
    <p:sldId id="295" r:id="rId9"/>
    <p:sldId id="301" r:id="rId10"/>
    <p:sldId id="303" r:id="rId11"/>
    <p:sldId id="304" r:id="rId12"/>
    <p:sldId id="305" r:id="rId13"/>
    <p:sldId id="306" r:id="rId14"/>
    <p:sldId id="258" r:id="rId15"/>
    <p:sldId id="367" r:id="rId16"/>
    <p:sldId id="335" r:id="rId17"/>
    <p:sldId id="308" r:id="rId18"/>
    <p:sldId id="336" r:id="rId19"/>
    <p:sldId id="311" r:id="rId20"/>
    <p:sldId id="337" r:id="rId21"/>
    <p:sldId id="314" r:id="rId22"/>
    <p:sldId id="316" r:id="rId23"/>
    <p:sldId id="338" r:id="rId24"/>
    <p:sldId id="318" r:id="rId25"/>
    <p:sldId id="339" r:id="rId26"/>
    <p:sldId id="328" r:id="rId27"/>
    <p:sldId id="340" r:id="rId28"/>
    <p:sldId id="343" r:id="rId29"/>
    <p:sldId id="344" r:id="rId30"/>
    <p:sldId id="345" r:id="rId31"/>
    <p:sldId id="346" r:id="rId32"/>
    <p:sldId id="374" r:id="rId33"/>
    <p:sldId id="375" r:id="rId34"/>
    <p:sldId id="347" r:id="rId35"/>
    <p:sldId id="348" r:id="rId36"/>
    <p:sldId id="349" r:id="rId37"/>
    <p:sldId id="351" r:id="rId38"/>
    <p:sldId id="353" r:id="rId39"/>
    <p:sldId id="354" r:id="rId40"/>
    <p:sldId id="356" r:id="rId41"/>
    <p:sldId id="357" r:id="rId42"/>
    <p:sldId id="358" r:id="rId43"/>
    <p:sldId id="368" r:id="rId44"/>
    <p:sldId id="290" r:id="rId45"/>
    <p:sldId id="359" r:id="rId46"/>
    <p:sldId id="360" r:id="rId47"/>
    <p:sldId id="370" r:id="rId48"/>
    <p:sldId id="371" r:id="rId49"/>
    <p:sldId id="372" r:id="rId50"/>
    <p:sldId id="373" r:id="rId51"/>
    <p:sldId id="366" r:id="rId52"/>
    <p:sldId id="361" r:id="rId53"/>
    <p:sldId id="362" r:id="rId54"/>
    <p:sldId id="363" r:id="rId55"/>
    <p:sldId id="364" r:id="rId56"/>
    <p:sldId id="365" r:id="rId57"/>
    <p:sldId id="292" r:id="rId58"/>
    <p:sldId id="294" r:id="rId59"/>
    <p:sldId id="259" r:id="rId60"/>
    <p:sldId id="261" r:id="rId61"/>
    <p:sldId id="262" r:id="rId62"/>
    <p:sldId id="293" r:id="rId63"/>
    <p:sldId id="263" r:id="rId64"/>
    <p:sldId id="264" r:id="rId65"/>
    <p:sldId id="265" r:id="rId66"/>
    <p:sldId id="266" r:id="rId67"/>
    <p:sldId id="267" r:id="rId68"/>
    <p:sldId id="268" r:id="rId69"/>
    <p:sldId id="269" r:id="rId70"/>
    <p:sldId id="270" r:id="rId71"/>
    <p:sldId id="271" r:id="rId72"/>
    <p:sldId id="272" r:id="rId73"/>
    <p:sldId id="273" r:id="rId74"/>
    <p:sldId id="274" r:id="rId75"/>
    <p:sldId id="275" r:id="rId76"/>
    <p:sldId id="276" r:id="rId77"/>
    <p:sldId id="277" r:id="rId78"/>
    <p:sldId id="278" r:id="rId79"/>
    <p:sldId id="279" r:id="rId80"/>
    <p:sldId id="280" r:id="rId81"/>
    <p:sldId id="281" r:id="rId82"/>
    <p:sldId id="282" r:id="rId83"/>
    <p:sldId id="283" r:id="rId84"/>
    <p:sldId id="284" r:id="rId85"/>
    <p:sldId id="285" r:id="rId86"/>
    <p:sldId id="286" r:id="rId87"/>
    <p:sldId id="287" r:id="rId88"/>
    <p:sldId id="288" r:id="rId89"/>
    <p:sldId id="289" r:id="rId90"/>
  </p:sldIdLst>
  <p:sldSz cx="9144000" cy="5143500" type="screen16x9"/>
  <p:notesSz cx="6858000" cy="9144000"/>
  <p:embeddedFontLst>
    <p:embeddedFont>
      <p:font typeface="Advent Pro Light" panose="02000506040000020004" pitchFamily="2" charset="77"/>
      <p:regular r:id="rId92"/>
      <p:bold r:id="rId93"/>
    </p:embeddedFont>
    <p:embeddedFont>
      <p:font typeface="Anton" pitchFamily="2" charset="77"/>
      <p:regular r:id="rId94"/>
    </p:embeddedFont>
    <p:embeddedFont>
      <p:font typeface="Apple Braille" pitchFamily="2" charset="0"/>
      <p:regular r:id="rId95"/>
    </p:embeddedFont>
    <p:embeddedFont>
      <p:font typeface="Fira Sans Condensed" panose="020B0503050000020004" pitchFamily="34" charset="0"/>
      <p:regular r:id="rId96"/>
      <p:bold r:id="rId97"/>
      <p:italic r:id="rId98"/>
      <p:boldItalic r:id="rId99"/>
    </p:embeddedFont>
    <p:embeddedFont>
      <p:font typeface="Fira Sans Condensed Light" panose="020B0403050000020004" pitchFamily="34" charset="0"/>
      <p:regular r:id="rId100"/>
      <p:bold r:id="rId101"/>
      <p:italic r:id="rId102"/>
      <p:boldItalic r:id="rId103"/>
    </p:embeddedFont>
    <p:embeddedFont>
      <p:font typeface="Josefin Slab" panose="02000000000000000000" pitchFamily="2" charset="77"/>
      <p:regular r:id="rId104"/>
      <p:bold r:id="rId105"/>
      <p:italic r:id="rId106"/>
      <p:boldItalic r:id="rId107"/>
    </p:embeddedFont>
    <p:embeddedFont>
      <p:font typeface="Rajdhani" panose="02000000000000000000" pitchFamily="2" charset="77"/>
      <p:regular r:id="rId108"/>
      <p:bold r:id="rId10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0" roundtripDataSignature="AMtx7mhi/l2ftjcwMCLNUhrNhnIrIf0UO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103"/>
    <a:srgbClr val="8B0001"/>
    <a:srgbClr val="44FD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DCA227F-AFE2-4F54-8207-7642634F8824}">
  <a:tblStyle styleId="{FDCA227F-AFE2-4F54-8207-7642634F882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p:restoredTop sz="83718"/>
  </p:normalViewPr>
  <p:slideViewPr>
    <p:cSldViewPr snapToGrid="0" snapToObjects="1">
      <p:cViewPr varScale="1">
        <p:scale>
          <a:sx n="176" d="100"/>
          <a:sy n="176" d="100"/>
        </p:scale>
        <p:origin x="216" y="2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font" Target="fonts/font16.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2.fntdata"/><Relationship Id="rId108" Type="http://schemas.openxmlformats.org/officeDocument/2006/relationships/font" Target="fonts/font1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5.fntdata"/><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8.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customschemas.google.com/relationships/presentationmetadata" Target="meta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Enguerrand</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Good afternoon </a:t>
            </a:r>
            <a:r>
              <a:rPr lang="en" dirty="0" err="1"/>
              <a:t>Mr</a:t>
            </a:r>
            <a:r>
              <a:rPr lang="en" dirty="0"/>
              <a:t> COUTURIER, </a:t>
            </a:r>
            <a:r>
              <a:rPr lang="en" dirty="0" err="1"/>
              <a:t>Mr</a:t>
            </a:r>
            <a:r>
              <a:rPr lang="en" dirty="0"/>
              <a:t> MAKHOUL</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Elio, Mohamad, Vincent and I will present to you </a:t>
            </a:r>
            <a:r>
              <a:rPr lang="en" dirty="0" err="1"/>
              <a:t>VEEMbot</a:t>
            </a:r>
            <a:r>
              <a:rPr lang="en" dirty="0"/>
              <a:t>, our virtual assistant.</a:t>
            </a:r>
          </a:p>
          <a:p>
            <a:pPr marL="0" lvl="0" indent="0" algn="l" rtl="0">
              <a:lnSpc>
                <a:spcPct val="100000"/>
              </a:lnSpc>
              <a:spcBef>
                <a:spcPts val="0"/>
              </a:spcBef>
              <a:spcAft>
                <a:spcPts val="0"/>
              </a:spcAft>
              <a:buSzPts val="1100"/>
              <a:buNone/>
            </a:pPr>
            <a:endParaRPr lang="en" dirty="0"/>
          </a:p>
          <a:p>
            <a:pPr marL="0" lvl="0" indent="0" algn="l" rtl="0">
              <a:lnSpc>
                <a:spcPct val="100000"/>
              </a:lnSpc>
              <a:spcBef>
                <a:spcPts val="0"/>
              </a:spcBef>
              <a:spcAft>
                <a:spcPts val="0"/>
              </a:spcAft>
              <a:buSzPts val="1100"/>
              <a:buNone/>
            </a:pPr>
            <a:r>
              <a:rPr lang="en" dirty="0"/>
              <a:t>This project has been tutored by you, Mr. Couturier</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dk1"/>
                </a:solidFill>
              </a:rPr>
              <a:t>Mohamad</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0312226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Elio</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4233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dk1"/>
                </a:solidFill>
              </a:rPr>
              <a:t>Elio</a:t>
            </a:r>
            <a:endParaRPr dirty="0">
              <a:solidFill>
                <a:schemeClr val="dk1"/>
              </a:solidFill>
            </a:endParaRPr>
          </a:p>
          <a:p>
            <a:pPr marL="0" lvl="0" indent="0" algn="l" rtl="0">
              <a:lnSpc>
                <a:spcPct val="115000"/>
              </a:lnSpc>
              <a:spcBef>
                <a:spcPts val="0"/>
              </a:spcBef>
              <a:spcAft>
                <a:spcPts val="0"/>
              </a:spcAft>
              <a:buSzPts val="1100"/>
              <a:buNone/>
            </a:pPr>
            <a:endParaRPr dirty="0"/>
          </a:p>
        </p:txBody>
      </p:sp>
    </p:spTree>
    <p:extLst>
      <p:ext uri="{BB962C8B-B14F-4D97-AF65-F5344CB8AC3E}">
        <p14:creationId xmlns:p14="http://schemas.microsoft.com/office/powerpoint/2010/main" val="3797328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Elio</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16796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dk1"/>
                </a:solidFill>
              </a:rPr>
              <a:t>Elio</a:t>
            </a:r>
            <a:endParaRPr dirty="0">
              <a:solidFill>
                <a:schemeClr val="dk1"/>
              </a:solidFill>
            </a:endParaRPr>
          </a:p>
          <a:p>
            <a:pPr marL="0" lvl="0" indent="0" algn="l" rtl="0">
              <a:lnSpc>
                <a:spcPct val="115000"/>
              </a:lnSpc>
              <a:spcBef>
                <a:spcPts val="0"/>
              </a:spcBef>
              <a:spcAft>
                <a:spcPts val="0"/>
              </a:spcAft>
              <a:buSzPts val="1100"/>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Elio </a:t>
            </a:r>
            <a:endParaRPr dirty="0">
              <a:solidFill>
                <a:schemeClr val="dk1"/>
              </a:solidFill>
            </a:endParaRPr>
          </a:p>
          <a:p>
            <a:pPr marL="0" lvl="0" indent="0" algn="l" rtl="0">
              <a:lnSpc>
                <a:spcPct val="115000"/>
              </a:lnSpc>
              <a:spcBef>
                <a:spcPts val="0"/>
              </a:spcBef>
              <a:spcAft>
                <a:spcPts val="0"/>
              </a:spcAft>
              <a:buSzPts val="1100"/>
              <a:buNone/>
            </a:pPr>
            <a:endParaRPr dirty="0"/>
          </a:p>
        </p:txBody>
      </p:sp>
    </p:spTree>
    <p:extLst>
      <p:ext uri="{BB962C8B-B14F-4D97-AF65-F5344CB8AC3E}">
        <p14:creationId xmlns:p14="http://schemas.microsoft.com/office/powerpoint/2010/main" val="313867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Vincent</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0972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Vincent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Creation of documents for the project management → Objectives we want to achieve, the diagrams to have a better view of what we need to do</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Use of communication tools → Whatsapp (to discuss between us), Discord (for the online work between us), Google Meet (for the meeting with Mr. Couturier), Mail (to fix a meeting with Mr. Couturier) and oral voice to discuss between us or with Mr. Couturier to do meetings when we have courses </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Use of project management tools → Trello (to know what it’s done and what we need to do, planify some tasks to do before one day of a month), Google Drive (to share the different documents about the project -- it can be presentation, report, diagrams,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t>AGILE method →  Beginning of each meeting : we make a balance sheets of what we have done ; During each meeting : define a time slot to work on the problems ; End of a meeting : we discuss to know what we need to do for/during the next meeting and ask questions to our tutor (if necessary) ; We plan a new meeting with Mr. COUTURIER (tomorrow we have a meeting). For the code : we develop the code, we test it and implement it in the main program if it’s good</a:t>
            </a:r>
            <a:endParaRPr/>
          </a:p>
        </p:txBody>
      </p:sp>
    </p:spTree>
    <p:extLst>
      <p:ext uri="{BB962C8B-B14F-4D97-AF65-F5344CB8AC3E}">
        <p14:creationId xmlns:p14="http://schemas.microsoft.com/office/powerpoint/2010/main" val="310948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Enguerrand</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5988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Enguerrand</a:t>
            </a:r>
            <a:endParaRPr dirty="0"/>
          </a:p>
        </p:txBody>
      </p:sp>
    </p:spTree>
    <p:extLst>
      <p:ext uri="{BB962C8B-B14F-4D97-AF65-F5344CB8AC3E}">
        <p14:creationId xmlns:p14="http://schemas.microsoft.com/office/powerpoint/2010/main" val="3595167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solidFill>
                  <a:schemeClr val="dk1"/>
                </a:solidFill>
              </a:rPr>
              <a:t>Enguerrand</a:t>
            </a:r>
            <a:endParaRPr dirty="0">
              <a:solidFill>
                <a:schemeClr val="dk1"/>
              </a:solidFill>
            </a:endParaRP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err="1"/>
              <a:t>Let’s</a:t>
            </a:r>
            <a:r>
              <a:rPr lang="fr-FR" dirty="0"/>
              <a:t> first </a:t>
            </a:r>
            <a:r>
              <a:rPr lang="fr-FR" dirty="0" err="1"/>
              <a:t>present</a:t>
            </a:r>
            <a:r>
              <a:rPr lang="fr-FR" dirty="0"/>
              <a:t> the </a:t>
            </a:r>
            <a:r>
              <a:rPr lang="fr-FR" dirty="0" err="1"/>
              <a:t>summary</a:t>
            </a:r>
            <a:r>
              <a:rPr lang="fr-FR" dirty="0"/>
              <a:t> : </a:t>
            </a:r>
          </a:p>
          <a:p>
            <a:pPr marL="0" lvl="0" indent="0" algn="l" rtl="0">
              <a:lnSpc>
                <a:spcPct val="100000"/>
              </a:lnSpc>
              <a:spcBef>
                <a:spcPts val="0"/>
              </a:spcBef>
              <a:spcAft>
                <a:spcPts val="0"/>
              </a:spcAft>
              <a:buSzPts val="1100"/>
              <a:buNone/>
            </a:pPr>
            <a:r>
              <a:rPr lang="fr-FR" dirty="0" err="1"/>
              <a:t>We’ll</a:t>
            </a:r>
            <a:r>
              <a:rPr lang="fr-FR" dirty="0"/>
              <a:t> </a:t>
            </a:r>
            <a:r>
              <a:rPr lang="fr-FR" dirty="0" err="1"/>
              <a:t>start</a:t>
            </a:r>
            <a:r>
              <a:rPr lang="fr-FR" dirty="0"/>
              <a:t> </a:t>
            </a:r>
            <a:r>
              <a:rPr lang="fr-FR" dirty="0" err="1"/>
              <a:t>with</a:t>
            </a:r>
            <a:r>
              <a:rPr lang="fr-FR" dirty="0"/>
              <a:t> an introduction and a </a:t>
            </a:r>
            <a:r>
              <a:rPr lang="fr-FR" dirty="0" err="1"/>
              <a:t>small</a:t>
            </a:r>
            <a:r>
              <a:rPr lang="fr-FR" dirty="0"/>
              <a:t> </a:t>
            </a:r>
            <a:r>
              <a:rPr lang="fr-FR" dirty="0" err="1"/>
              <a:t>video</a:t>
            </a:r>
            <a:r>
              <a:rPr lang="fr-FR" dirty="0"/>
              <a:t> of </a:t>
            </a:r>
            <a:r>
              <a:rPr lang="fr-FR" dirty="0" err="1"/>
              <a:t>demonstration</a:t>
            </a:r>
            <a:r>
              <a:rPr lang="fr-FR" dirty="0"/>
              <a:t>, </a:t>
            </a:r>
            <a:r>
              <a:rPr lang="fr-FR" dirty="0" err="1"/>
              <a:t>then</a:t>
            </a:r>
            <a:r>
              <a:rPr lang="fr-FR" dirty="0"/>
              <a:t> </a:t>
            </a:r>
            <a:r>
              <a:rPr lang="fr-FR" dirty="0" err="1"/>
              <a:t>we’ll</a:t>
            </a:r>
            <a:r>
              <a:rPr lang="fr-FR" dirty="0"/>
              <a:t> </a:t>
            </a:r>
            <a:r>
              <a:rPr lang="fr-FR" dirty="0" err="1"/>
              <a:t>present</a:t>
            </a:r>
            <a:r>
              <a:rPr lang="fr-FR" dirty="0"/>
              <a:t> </a:t>
            </a:r>
            <a:r>
              <a:rPr lang="fr-FR" dirty="0" err="1"/>
              <a:t>our</a:t>
            </a:r>
            <a:r>
              <a:rPr lang="fr-FR" dirty="0"/>
              <a:t> </a:t>
            </a:r>
            <a:r>
              <a:rPr lang="fr-FR" dirty="0" err="1"/>
              <a:t>organization</a:t>
            </a:r>
            <a:r>
              <a:rPr lang="fr-FR" dirty="0"/>
              <a:t>.</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err="1"/>
              <a:t>After</a:t>
            </a:r>
            <a:r>
              <a:rPr lang="fr-FR" dirty="0"/>
              <a:t>, </a:t>
            </a:r>
            <a:r>
              <a:rPr lang="fr-FR" dirty="0" err="1"/>
              <a:t>we</a:t>
            </a:r>
            <a:r>
              <a:rPr lang="fr-FR" dirty="0"/>
              <a:t> </a:t>
            </a:r>
            <a:r>
              <a:rPr lang="fr-FR" dirty="0" err="1"/>
              <a:t>will</a:t>
            </a:r>
            <a:r>
              <a:rPr lang="fr-FR" dirty="0"/>
              <a:t> </a:t>
            </a:r>
            <a:r>
              <a:rPr lang="fr-FR" dirty="0" err="1"/>
              <a:t>try</a:t>
            </a:r>
            <a:r>
              <a:rPr lang="fr-FR" dirty="0"/>
              <a:t> to </a:t>
            </a:r>
            <a:r>
              <a:rPr lang="fr-FR" dirty="0" err="1"/>
              <a:t>detail</a:t>
            </a:r>
            <a:r>
              <a:rPr lang="fr-FR" dirty="0"/>
              <a:t> how </a:t>
            </a:r>
            <a:r>
              <a:rPr lang="fr-FR" dirty="0" err="1"/>
              <a:t>VEEMbot</a:t>
            </a:r>
            <a:r>
              <a:rPr lang="fr-FR" dirty="0"/>
              <a:t> </a:t>
            </a:r>
            <a:r>
              <a:rPr lang="fr-FR" dirty="0" err="1"/>
              <a:t>works</a:t>
            </a:r>
            <a:r>
              <a:rPr lang="fr-FR" dirty="0"/>
              <a:t>.</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err="1"/>
              <a:t>We</a:t>
            </a:r>
            <a:r>
              <a:rPr lang="fr-FR" dirty="0"/>
              <a:t>’’</a:t>
            </a:r>
            <a:r>
              <a:rPr lang="fr-FR" dirty="0" err="1"/>
              <a:t>ll</a:t>
            </a:r>
            <a:r>
              <a:rPr lang="fr-FR" dirty="0"/>
              <a:t> finish </a:t>
            </a:r>
            <a:r>
              <a:rPr lang="fr-FR" dirty="0" err="1"/>
              <a:t>with</a:t>
            </a:r>
            <a:r>
              <a:rPr lang="fr-FR" dirty="0"/>
              <a:t> a conclusion and </a:t>
            </a:r>
            <a:r>
              <a:rPr lang="fr-FR" dirty="0" err="1"/>
              <a:t>our</a:t>
            </a:r>
            <a:r>
              <a:rPr lang="fr-FR" dirty="0"/>
              <a:t> </a:t>
            </a:r>
            <a:r>
              <a:rPr lang="fr-FR" dirty="0" err="1"/>
              <a:t>personnal</a:t>
            </a:r>
            <a:r>
              <a:rPr lang="fr-FR" dirty="0"/>
              <a:t> opinions </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endParaRPr lang="fr-F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Vincent</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7239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Vincent </a:t>
            </a:r>
            <a:endParaRPr dirty="0"/>
          </a:p>
        </p:txBody>
      </p:sp>
    </p:spTree>
    <p:extLst>
      <p:ext uri="{BB962C8B-B14F-4D97-AF65-F5344CB8AC3E}">
        <p14:creationId xmlns:p14="http://schemas.microsoft.com/office/powerpoint/2010/main" val="14906730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dk1"/>
                </a:solidFill>
              </a:rPr>
              <a:t>Vincent</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84274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Mohamad</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4957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Mohamad</a:t>
            </a:r>
            <a:endParaRPr dirty="0"/>
          </a:p>
        </p:txBody>
      </p:sp>
    </p:spTree>
    <p:extLst>
      <p:ext uri="{BB962C8B-B14F-4D97-AF65-F5344CB8AC3E}">
        <p14:creationId xmlns:p14="http://schemas.microsoft.com/office/powerpoint/2010/main" val="2992477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Enguerrand</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0144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Enguerrand</a:t>
            </a:r>
            <a:endParaRPr dirty="0"/>
          </a:p>
        </p:txBody>
      </p:sp>
    </p:spTree>
    <p:extLst>
      <p:ext uri="{BB962C8B-B14F-4D97-AF65-F5344CB8AC3E}">
        <p14:creationId xmlns:p14="http://schemas.microsoft.com/office/powerpoint/2010/main" val="1851824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Enguerrand</a:t>
            </a:r>
            <a:endParaRPr dirty="0"/>
          </a:p>
        </p:txBody>
      </p:sp>
    </p:spTree>
    <p:extLst>
      <p:ext uri="{BB962C8B-B14F-4D97-AF65-F5344CB8AC3E}">
        <p14:creationId xmlns:p14="http://schemas.microsoft.com/office/powerpoint/2010/main" val="36784787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Enguerrand</a:t>
            </a:r>
            <a:endParaRPr dirty="0"/>
          </a:p>
        </p:txBody>
      </p:sp>
    </p:spTree>
    <p:extLst>
      <p:ext uri="{BB962C8B-B14F-4D97-AF65-F5344CB8AC3E}">
        <p14:creationId xmlns:p14="http://schemas.microsoft.com/office/powerpoint/2010/main" val="34981849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Mohamad</a:t>
            </a:r>
            <a:endParaRPr dirty="0"/>
          </a:p>
        </p:txBody>
      </p:sp>
    </p:spTree>
    <p:extLst>
      <p:ext uri="{BB962C8B-B14F-4D97-AF65-F5344CB8AC3E}">
        <p14:creationId xmlns:p14="http://schemas.microsoft.com/office/powerpoint/2010/main" val="3387075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Enguerrand</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441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Mohamad</a:t>
            </a:r>
            <a:endParaRPr dirty="0"/>
          </a:p>
        </p:txBody>
      </p:sp>
    </p:spTree>
    <p:extLst>
      <p:ext uri="{BB962C8B-B14F-4D97-AF65-F5344CB8AC3E}">
        <p14:creationId xmlns:p14="http://schemas.microsoft.com/office/powerpoint/2010/main" val="2787710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Elio</a:t>
            </a:r>
            <a:endParaRPr dirty="0"/>
          </a:p>
        </p:txBody>
      </p:sp>
    </p:spTree>
    <p:extLst>
      <p:ext uri="{BB962C8B-B14F-4D97-AF65-F5344CB8AC3E}">
        <p14:creationId xmlns:p14="http://schemas.microsoft.com/office/powerpoint/2010/main" val="1236872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0cf907969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0cf90796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dirty="0">
                <a:solidFill>
                  <a:schemeClr val="dk1"/>
                </a:solidFill>
              </a:rPr>
              <a:t>Elio </a:t>
            </a:r>
            <a:endParaRPr dirty="0">
              <a:solidFill>
                <a:schemeClr val="dk1"/>
              </a:solidFill>
            </a:endParaRPr>
          </a:p>
          <a:p>
            <a:pPr marL="0" lvl="0" indent="0" algn="l" rtl="0">
              <a:lnSpc>
                <a:spcPct val="115000"/>
              </a:lnSpc>
              <a:spcBef>
                <a:spcPts val="0"/>
              </a:spcBef>
              <a:spcAft>
                <a:spcPts val="0"/>
              </a:spcAft>
              <a:buNone/>
            </a:pPr>
            <a:endParaRPr dirty="0">
              <a:solidFill>
                <a:schemeClr val="dk1"/>
              </a:solidFill>
            </a:endParaRPr>
          </a:p>
          <a:p>
            <a:pPr marL="0" lvl="0" indent="0" algn="l" rtl="0">
              <a:lnSpc>
                <a:spcPct val="115000"/>
              </a:lnSpc>
              <a:spcBef>
                <a:spcPts val="0"/>
              </a:spcBef>
              <a:spcAft>
                <a:spcPts val="0"/>
              </a:spcAft>
              <a:buNone/>
            </a:pPr>
            <a:r>
              <a:rPr lang="en" dirty="0">
                <a:solidFill>
                  <a:schemeClr val="dk1"/>
                </a:solidFill>
              </a:rPr>
              <a:t>See the Results part in the table → With the real results</a:t>
            </a:r>
            <a:endParaRPr dirty="0">
              <a:solidFill>
                <a:schemeClr val="dk1"/>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4864971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Vincent</a:t>
            </a:r>
            <a:endParaRPr dirty="0"/>
          </a:p>
        </p:txBody>
      </p:sp>
    </p:spTree>
    <p:extLst>
      <p:ext uri="{BB962C8B-B14F-4D97-AF65-F5344CB8AC3E}">
        <p14:creationId xmlns:p14="http://schemas.microsoft.com/office/powerpoint/2010/main" val="172567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Vincent</a:t>
            </a:r>
            <a:endParaRPr dirty="0"/>
          </a:p>
        </p:txBody>
      </p:sp>
    </p:spTree>
    <p:extLst>
      <p:ext uri="{BB962C8B-B14F-4D97-AF65-F5344CB8AC3E}">
        <p14:creationId xmlns:p14="http://schemas.microsoft.com/office/powerpoint/2010/main" val="1519884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Enguerrand</a:t>
            </a:r>
            <a:endParaRPr dirty="0"/>
          </a:p>
        </p:txBody>
      </p:sp>
    </p:spTree>
    <p:extLst>
      <p:ext uri="{BB962C8B-B14F-4D97-AF65-F5344CB8AC3E}">
        <p14:creationId xmlns:p14="http://schemas.microsoft.com/office/powerpoint/2010/main" val="36780587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Enguerrand</a:t>
            </a:r>
            <a:endParaRPr dirty="0"/>
          </a:p>
        </p:txBody>
      </p:sp>
    </p:spTree>
    <p:extLst>
      <p:ext uri="{BB962C8B-B14F-4D97-AF65-F5344CB8AC3E}">
        <p14:creationId xmlns:p14="http://schemas.microsoft.com/office/powerpoint/2010/main" val="4022723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Mohamad</a:t>
            </a:r>
            <a:endParaRPr dirty="0"/>
          </a:p>
        </p:txBody>
      </p:sp>
    </p:spTree>
    <p:extLst>
      <p:ext uri="{BB962C8B-B14F-4D97-AF65-F5344CB8AC3E}">
        <p14:creationId xmlns:p14="http://schemas.microsoft.com/office/powerpoint/2010/main" val="25955413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Mohamad</a:t>
            </a:r>
            <a:endParaRPr dirty="0"/>
          </a:p>
        </p:txBody>
      </p:sp>
    </p:spTree>
    <p:extLst>
      <p:ext uri="{BB962C8B-B14F-4D97-AF65-F5344CB8AC3E}">
        <p14:creationId xmlns:p14="http://schemas.microsoft.com/office/powerpoint/2010/main" val="6302633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Mohamad</a:t>
            </a:r>
            <a:endParaRPr dirty="0"/>
          </a:p>
        </p:txBody>
      </p:sp>
    </p:spTree>
    <p:extLst>
      <p:ext uri="{BB962C8B-B14F-4D97-AF65-F5344CB8AC3E}">
        <p14:creationId xmlns:p14="http://schemas.microsoft.com/office/powerpoint/2010/main" val="2099910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dk1"/>
                </a:solidFill>
              </a:rPr>
              <a:t>Enguerrand</a:t>
            </a:r>
            <a:endParaRPr dirty="0">
              <a:solidFill>
                <a:schemeClr val="dk1"/>
              </a:solidFill>
            </a:endParaRP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a:t>A </a:t>
            </a:r>
            <a:r>
              <a:rPr lang="fr-FR" dirty="0" err="1"/>
              <a:t>virtual</a:t>
            </a:r>
            <a:r>
              <a:rPr lang="fr-FR" dirty="0"/>
              <a:t> and vocal assistant </a:t>
            </a:r>
            <a:r>
              <a:rPr lang="fr-FR" dirty="0" err="1"/>
              <a:t>that</a:t>
            </a:r>
            <a:r>
              <a:rPr lang="fr-FR" dirty="0"/>
              <a:t> </a:t>
            </a:r>
            <a:r>
              <a:rPr lang="fr-FR" dirty="0" err="1"/>
              <a:t>answers</a:t>
            </a:r>
            <a:r>
              <a:rPr lang="fr-FR" dirty="0"/>
              <a:t> questions.</a:t>
            </a:r>
            <a:endParaRPr dirty="0"/>
          </a:p>
        </p:txBody>
      </p:sp>
    </p:spTree>
    <p:extLst>
      <p:ext uri="{BB962C8B-B14F-4D97-AF65-F5344CB8AC3E}">
        <p14:creationId xmlns:p14="http://schemas.microsoft.com/office/powerpoint/2010/main" val="36564824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Enguerrand / Vincent</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57642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Enguerrand / Vincent</a:t>
            </a:r>
            <a:endParaRPr dirty="0"/>
          </a:p>
        </p:txBody>
      </p:sp>
    </p:spTree>
    <p:extLst>
      <p:ext uri="{BB962C8B-B14F-4D97-AF65-F5344CB8AC3E}">
        <p14:creationId xmlns:p14="http://schemas.microsoft.com/office/powerpoint/2010/main" val="2712654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Elio</a:t>
            </a:r>
            <a:endParaRPr dirty="0"/>
          </a:p>
        </p:txBody>
      </p:sp>
    </p:spTree>
    <p:extLst>
      <p:ext uri="{BB962C8B-B14F-4D97-AF65-F5344CB8AC3E}">
        <p14:creationId xmlns:p14="http://schemas.microsoft.com/office/powerpoint/2010/main" val="3456091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s notes 1">
            <a:extLst>
              <a:ext uri="{FF2B5EF4-FFF2-40B4-BE49-F238E27FC236}">
                <a16:creationId xmlns:a16="http://schemas.microsoft.com/office/drawing/2014/main" id="{01A1B964-0717-D441-8D03-E185A97D3C31}"/>
              </a:ext>
            </a:extLst>
          </p:cNvPr>
          <p:cNvSpPr>
            <a:spLocks noGrp="1"/>
          </p:cNvSpPr>
          <p:nvPr>
            <p:ph type="body" idx="1"/>
          </p:nvPr>
        </p:nvSpPr>
        <p:spPr/>
        <p:txBody>
          <a:bodyPr/>
          <a:lstStyle/>
          <a:p>
            <a:r>
              <a:rPr lang="fr-FR" dirty="0" err="1"/>
              <a:t>Strength</a:t>
            </a:r>
            <a:r>
              <a:rPr lang="fr-FR" dirty="0"/>
              <a:t> : Enguerrand</a:t>
            </a:r>
          </a:p>
          <a:p>
            <a:r>
              <a:rPr lang="fr-FR" dirty="0" err="1"/>
              <a:t>Weakness</a:t>
            </a:r>
            <a:r>
              <a:rPr lang="fr-FR" dirty="0"/>
              <a:t> : Mohamad</a:t>
            </a:r>
          </a:p>
          <a:p>
            <a:r>
              <a:rPr lang="fr-FR" dirty="0" err="1"/>
              <a:t>Opportunities</a:t>
            </a:r>
            <a:r>
              <a:rPr lang="fr-FR" dirty="0"/>
              <a:t> : Elio</a:t>
            </a:r>
          </a:p>
          <a:p>
            <a:r>
              <a:rPr lang="fr-FR" dirty="0" err="1"/>
              <a:t>Threat</a:t>
            </a:r>
            <a:r>
              <a:rPr lang="fr-FR" dirty="0"/>
              <a:t> : Vincent</a:t>
            </a:r>
          </a:p>
          <a:p>
            <a:endParaRPr lang="fr-F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Enguerrand </a:t>
            </a:r>
            <a:r>
              <a:rPr lang="en" dirty="0" err="1"/>
              <a:t>principalement</a:t>
            </a:r>
            <a:r>
              <a:rPr lang="en" dirty="0"/>
              <a:t> (tout le monde </a:t>
            </a:r>
            <a:r>
              <a:rPr lang="en" dirty="0" err="1"/>
              <a:t>peut</a:t>
            </a:r>
            <a:r>
              <a:rPr lang="en" dirty="0"/>
              <a:t> </a:t>
            </a:r>
            <a:r>
              <a:rPr lang="en" dirty="0" err="1"/>
              <a:t>parler</a:t>
            </a:r>
            <a:r>
              <a:rPr lang="en" dirty="0"/>
              <a:t>)</a:t>
            </a:r>
            <a:endParaRPr dirty="0"/>
          </a:p>
        </p:txBody>
      </p:sp>
    </p:spTree>
    <p:extLst>
      <p:ext uri="{BB962C8B-B14F-4D97-AF65-F5344CB8AC3E}">
        <p14:creationId xmlns:p14="http://schemas.microsoft.com/office/powerpoint/2010/main" val="37882883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Mohamad</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088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fr-FR" dirty="0"/>
              <a:t>Mohamad</a:t>
            </a:r>
            <a:endParaRPr dirty="0"/>
          </a:p>
        </p:txBody>
      </p:sp>
    </p:spTree>
    <p:extLst>
      <p:ext uri="{BB962C8B-B14F-4D97-AF65-F5344CB8AC3E}">
        <p14:creationId xmlns:p14="http://schemas.microsoft.com/office/powerpoint/2010/main" val="2097897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Enguerrand</a:t>
            </a:r>
            <a:endParaRPr dirty="0"/>
          </a:p>
        </p:txBody>
      </p:sp>
    </p:spTree>
    <p:extLst>
      <p:ext uri="{BB962C8B-B14F-4D97-AF65-F5344CB8AC3E}">
        <p14:creationId xmlns:p14="http://schemas.microsoft.com/office/powerpoint/2010/main" val="28793027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Elio</a:t>
            </a:r>
            <a:endParaRPr dirty="0"/>
          </a:p>
        </p:txBody>
      </p:sp>
    </p:spTree>
    <p:extLst>
      <p:ext uri="{BB962C8B-B14F-4D97-AF65-F5344CB8AC3E}">
        <p14:creationId xmlns:p14="http://schemas.microsoft.com/office/powerpoint/2010/main" val="12561457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Mohamad</a:t>
            </a:r>
            <a:endParaRPr dirty="0"/>
          </a:p>
        </p:txBody>
      </p:sp>
    </p:spTree>
    <p:extLst>
      <p:ext uri="{BB962C8B-B14F-4D97-AF65-F5344CB8AC3E}">
        <p14:creationId xmlns:p14="http://schemas.microsoft.com/office/powerpoint/2010/main" val="3253769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dk1"/>
                </a:solidFill>
              </a:rPr>
              <a:t>Enguerrand</a:t>
            </a:r>
            <a:endParaRPr dirty="0">
              <a:solidFill>
                <a:schemeClr val="dk1"/>
              </a:solidFill>
            </a:endParaRPr>
          </a:p>
          <a:p>
            <a:pPr marL="0" lvl="0" indent="0" algn="l" rtl="0">
              <a:lnSpc>
                <a:spcPct val="100000"/>
              </a:lnSpc>
              <a:spcBef>
                <a:spcPts val="0"/>
              </a:spcBef>
              <a:spcAft>
                <a:spcPts val="0"/>
              </a:spcAft>
              <a:buSzPts val="1100"/>
              <a:buNone/>
            </a:pPr>
            <a:r>
              <a:rPr lang="fr-FR" dirty="0" err="1"/>
              <a:t>VEEMbot</a:t>
            </a:r>
            <a:r>
              <a:rPr lang="fr-FR" dirty="0"/>
              <a:t> </a:t>
            </a:r>
            <a:r>
              <a:rPr lang="fr-FR" dirty="0" err="1"/>
              <a:t>is</a:t>
            </a:r>
            <a:r>
              <a:rPr lang="fr-FR" dirty="0"/>
              <a:t> not a simple </a:t>
            </a:r>
            <a:r>
              <a:rPr lang="fr-FR" dirty="0" err="1"/>
              <a:t>chatbot</a:t>
            </a:r>
            <a:r>
              <a:rPr lang="fr-FR" dirty="0"/>
              <a:t>, </a:t>
            </a:r>
            <a:r>
              <a:rPr lang="fr-FR" dirty="0" err="1"/>
              <a:t>it</a:t>
            </a:r>
            <a:r>
              <a:rPr lang="fr-FR" dirty="0"/>
              <a:t> </a:t>
            </a:r>
            <a:r>
              <a:rPr lang="fr-FR" dirty="0" err="1"/>
              <a:t>is</a:t>
            </a:r>
            <a:r>
              <a:rPr lang="fr-FR" dirty="0"/>
              <a:t> OUR </a:t>
            </a:r>
            <a:r>
              <a:rPr lang="fr-FR" dirty="0" err="1"/>
              <a:t>chatbot</a:t>
            </a:r>
            <a:r>
              <a:rPr lang="fr-FR" dirty="0"/>
              <a:t>. </a:t>
            </a:r>
            <a:r>
              <a:rPr lang="fr-FR" dirty="0" err="1"/>
              <a:t>We</a:t>
            </a:r>
            <a:r>
              <a:rPr lang="fr-FR" dirty="0"/>
              <a:t> </a:t>
            </a:r>
            <a:r>
              <a:rPr lang="fr-FR" dirty="0" err="1"/>
              <a:t>spent</a:t>
            </a:r>
            <a:r>
              <a:rPr lang="fr-FR" dirty="0"/>
              <a:t> </a:t>
            </a:r>
            <a:r>
              <a:rPr lang="fr-FR" dirty="0" err="1"/>
              <a:t>hours</a:t>
            </a:r>
            <a:r>
              <a:rPr lang="fr-FR" dirty="0"/>
              <a:t> and </a:t>
            </a:r>
            <a:r>
              <a:rPr lang="fr-FR" dirty="0" err="1"/>
              <a:t>hours</a:t>
            </a:r>
            <a:r>
              <a:rPr lang="fr-FR" dirty="0"/>
              <a:t> to </a:t>
            </a:r>
            <a:r>
              <a:rPr lang="fr-FR" dirty="0" err="1"/>
              <a:t>create</a:t>
            </a:r>
            <a:r>
              <a:rPr lang="fr-FR" dirty="0"/>
              <a:t> </a:t>
            </a:r>
            <a:r>
              <a:rPr lang="fr-FR" dirty="0" err="1"/>
              <a:t>it</a:t>
            </a:r>
            <a:r>
              <a:rPr lang="fr-FR" dirty="0"/>
              <a:t>, </a:t>
            </a:r>
            <a:r>
              <a:rPr lang="fr-FR" dirty="0" err="1"/>
              <a:t>we</a:t>
            </a:r>
            <a:r>
              <a:rPr lang="fr-FR" dirty="0"/>
              <a:t> </a:t>
            </a:r>
            <a:r>
              <a:rPr lang="fr-FR" dirty="0" err="1"/>
              <a:t>tried</a:t>
            </a:r>
            <a:r>
              <a:rPr lang="fr-FR" dirty="0"/>
              <a:t>, </a:t>
            </a:r>
            <a:r>
              <a:rPr lang="fr-FR" dirty="0" err="1"/>
              <a:t>we</a:t>
            </a:r>
            <a:r>
              <a:rPr lang="fr-FR" dirty="0"/>
              <a:t> </a:t>
            </a:r>
            <a:r>
              <a:rPr lang="fr-FR" dirty="0" err="1"/>
              <a:t>improved</a:t>
            </a:r>
            <a:r>
              <a:rPr lang="fr-FR" dirty="0"/>
              <a:t>, </a:t>
            </a:r>
            <a:r>
              <a:rPr lang="fr-FR" dirty="0" err="1"/>
              <a:t>we</a:t>
            </a:r>
            <a:r>
              <a:rPr lang="fr-FR" dirty="0"/>
              <a:t> </a:t>
            </a:r>
            <a:r>
              <a:rPr lang="fr-FR" dirty="0" err="1"/>
              <a:t>removed</a:t>
            </a:r>
            <a:r>
              <a:rPr lang="fr-FR" dirty="0"/>
              <a:t>, and </a:t>
            </a:r>
            <a:r>
              <a:rPr lang="fr-FR" dirty="0" err="1"/>
              <a:t>we</a:t>
            </a:r>
            <a:r>
              <a:rPr lang="fr-FR" dirty="0"/>
              <a:t> </a:t>
            </a:r>
            <a:r>
              <a:rPr lang="fr-FR" dirty="0" err="1"/>
              <a:t>failed</a:t>
            </a:r>
            <a:r>
              <a:rPr lang="fr-FR" dirty="0"/>
              <a:t>, but </a:t>
            </a:r>
            <a:r>
              <a:rPr lang="fr-FR" dirty="0" err="1"/>
              <a:t>we</a:t>
            </a:r>
            <a:r>
              <a:rPr lang="fr-FR" dirty="0"/>
              <a:t> </a:t>
            </a:r>
            <a:r>
              <a:rPr lang="fr-FR" dirty="0" err="1"/>
              <a:t>never</a:t>
            </a:r>
            <a:r>
              <a:rPr lang="fr-FR" dirty="0"/>
              <a:t> gave up ! </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err="1"/>
              <a:t>We</a:t>
            </a:r>
            <a:r>
              <a:rPr lang="fr-FR" dirty="0"/>
              <a:t> </a:t>
            </a:r>
            <a:r>
              <a:rPr lang="fr-FR" dirty="0" err="1"/>
              <a:t>were</a:t>
            </a:r>
            <a:r>
              <a:rPr lang="fr-FR" dirty="0"/>
              <a:t> a </a:t>
            </a:r>
            <a:r>
              <a:rPr lang="fr-FR" dirty="0" err="1"/>
              <a:t>small</a:t>
            </a:r>
            <a:r>
              <a:rPr lang="fr-FR" dirty="0"/>
              <a:t> </a:t>
            </a:r>
            <a:r>
              <a:rPr lang="fr-FR" dirty="0" err="1"/>
              <a:t>company</a:t>
            </a:r>
            <a:r>
              <a:rPr lang="fr-FR" dirty="0"/>
              <a:t> : </a:t>
            </a:r>
            <a:r>
              <a:rPr lang="fr-FR" dirty="0" err="1"/>
              <a:t>each</a:t>
            </a:r>
            <a:r>
              <a:rPr lang="fr-FR" dirty="0"/>
              <a:t> of us </a:t>
            </a:r>
            <a:r>
              <a:rPr lang="fr-FR" dirty="0" err="1"/>
              <a:t>had</a:t>
            </a:r>
            <a:r>
              <a:rPr lang="fr-FR" dirty="0"/>
              <a:t> </a:t>
            </a:r>
            <a:r>
              <a:rPr lang="fr-FR" dirty="0" err="1"/>
              <a:t>tasks</a:t>
            </a:r>
            <a:r>
              <a:rPr lang="fr-FR" dirty="0"/>
              <a:t> to do, </a:t>
            </a:r>
            <a:r>
              <a:rPr lang="fr-FR" dirty="0" err="1"/>
              <a:t>functions</a:t>
            </a:r>
            <a:r>
              <a:rPr lang="fr-FR" dirty="0"/>
              <a:t> to </a:t>
            </a:r>
            <a:r>
              <a:rPr lang="fr-FR" dirty="0" err="1"/>
              <a:t>improve</a:t>
            </a:r>
            <a:r>
              <a:rPr lang="fr-FR" dirty="0"/>
              <a:t>, and </a:t>
            </a:r>
            <a:r>
              <a:rPr lang="fr-FR" dirty="0" err="1"/>
              <a:t>here</a:t>
            </a:r>
            <a:r>
              <a:rPr lang="fr-FR" dirty="0"/>
              <a:t> </a:t>
            </a:r>
            <a:r>
              <a:rPr lang="fr-FR" dirty="0" err="1"/>
              <a:t>is</a:t>
            </a:r>
            <a:r>
              <a:rPr lang="fr-FR" dirty="0"/>
              <a:t> </a:t>
            </a:r>
            <a:r>
              <a:rPr lang="fr-FR" dirty="0" err="1"/>
              <a:t>our</a:t>
            </a:r>
            <a:r>
              <a:rPr lang="fr-FR" dirty="0"/>
              <a:t> logo</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err="1"/>
              <a:t>A,nd</a:t>
            </a:r>
            <a:r>
              <a:rPr lang="fr-FR" dirty="0"/>
              <a:t> </a:t>
            </a:r>
            <a:r>
              <a:rPr lang="fr-FR" dirty="0" err="1"/>
              <a:t>his</a:t>
            </a:r>
            <a:r>
              <a:rPr lang="fr-FR" dirty="0"/>
              <a:t> </a:t>
            </a:r>
            <a:r>
              <a:rPr lang="fr-FR" dirty="0" err="1"/>
              <a:t>name</a:t>
            </a:r>
            <a:r>
              <a:rPr lang="fr-FR" dirty="0"/>
              <a:t> : </a:t>
            </a:r>
            <a:r>
              <a:rPr lang="fr-FR" dirty="0" err="1"/>
              <a:t>VEEMbot</a:t>
            </a:r>
            <a:r>
              <a:rPr lang="fr-FR" dirty="0"/>
              <a:t> ! </a:t>
            </a:r>
            <a:r>
              <a:rPr lang="fr-FR" dirty="0" err="1"/>
              <a:t>Why</a:t>
            </a:r>
            <a:r>
              <a:rPr lang="fr-FR" dirty="0"/>
              <a:t> </a:t>
            </a:r>
            <a:r>
              <a:rPr lang="fr-FR" dirty="0" err="1"/>
              <a:t>VEEMbot</a:t>
            </a:r>
            <a:r>
              <a:rPr lang="fr-FR" dirty="0"/>
              <a:t> ? </a:t>
            </a:r>
            <a:r>
              <a:rPr lang="fr-FR" dirty="0" err="1"/>
              <a:t>Because</a:t>
            </a:r>
            <a:r>
              <a:rPr lang="fr-FR" dirty="0"/>
              <a:t> </a:t>
            </a:r>
            <a:r>
              <a:rPr lang="fr-FR" dirty="0" err="1"/>
              <a:t>this</a:t>
            </a:r>
            <a:r>
              <a:rPr lang="fr-FR" dirty="0"/>
              <a:t> </a:t>
            </a:r>
            <a:r>
              <a:rPr lang="fr-FR" dirty="0" err="1"/>
              <a:t>algorithm</a:t>
            </a:r>
            <a:r>
              <a:rPr lang="fr-FR" dirty="0"/>
              <a:t> </a:t>
            </a:r>
            <a:r>
              <a:rPr lang="fr-FR" dirty="0" err="1"/>
              <a:t>is</a:t>
            </a:r>
            <a:r>
              <a:rPr lang="fr-FR" dirty="0"/>
              <a:t> a </a:t>
            </a:r>
            <a:r>
              <a:rPr lang="fr-FR" dirty="0" err="1"/>
              <a:t>personnal</a:t>
            </a:r>
            <a:r>
              <a:rPr lang="fr-FR" dirty="0"/>
              <a:t> </a:t>
            </a:r>
            <a:r>
              <a:rPr lang="fr-FR" dirty="0" err="1"/>
              <a:t>investment</a:t>
            </a:r>
            <a:r>
              <a:rPr lang="fr-FR" dirty="0"/>
              <a:t>, in </a:t>
            </a:r>
            <a:r>
              <a:rPr lang="fr-FR" dirty="0" err="1"/>
              <a:t>term</a:t>
            </a:r>
            <a:r>
              <a:rPr lang="fr-FR" dirty="0"/>
              <a:t> of time and </a:t>
            </a:r>
            <a:r>
              <a:rPr lang="fr-FR" dirty="0" err="1"/>
              <a:t>energy</a:t>
            </a:r>
            <a:r>
              <a:rPr lang="fr-FR" dirty="0"/>
              <a:t>.</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err="1"/>
              <a:t>We</a:t>
            </a:r>
            <a:r>
              <a:rPr lang="fr-FR" dirty="0"/>
              <a:t> </a:t>
            </a:r>
            <a:r>
              <a:rPr lang="fr-FR" dirty="0" err="1"/>
              <a:t>tried</a:t>
            </a:r>
            <a:r>
              <a:rPr lang="fr-FR" dirty="0"/>
              <a:t> </a:t>
            </a:r>
            <a:r>
              <a:rPr lang="fr-FR" dirty="0" err="1"/>
              <a:t>thus</a:t>
            </a:r>
            <a:r>
              <a:rPr lang="fr-FR" dirty="0"/>
              <a:t> to </a:t>
            </a:r>
            <a:r>
              <a:rPr lang="fr-FR" dirty="0" err="1"/>
              <a:t>give</a:t>
            </a:r>
            <a:r>
              <a:rPr lang="fr-FR" dirty="0"/>
              <a:t> to </a:t>
            </a:r>
            <a:r>
              <a:rPr lang="fr-FR" dirty="0" err="1"/>
              <a:t>our</a:t>
            </a:r>
            <a:r>
              <a:rPr lang="fr-FR" dirty="0"/>
              <a:t> assistant a </a:t>
            </a:r>
            <a:r>
              <a:rPr lang="fr-FR" dirty="0" err="1"/>
              <a:t>small</a:t>
            </a:r>
            <a:r>
              <a:rPr lang="fr-FR" dirty="0"/>
              <a:t> part of </a:t>
            </a:r>
            <a:r>
              <a:rPr lang="fr-FR" dirty="0" err="1"/>
              <a:t>ourselves</a:t>
            </a:r>
            <a:r>
              <a:rPr lang="fr-FR" dirty="0"/>
              <a:t> : the first </a:t>
            </a:r>
            <a:r>
              <a:rPr lang="fr-FR" dirty="0" err="1"/>
              <a:t>letter</a:t>
            </a:r>
            <a:r>
              <a:rPr lang="fr-FR" dirty="0"/>
              <a:t> of </a:t>
            </a:r>
            <a:r>
              <a:rPr lang="fr-FR" dirty="0" err="1"/>
              <a:t>our</a:t>
            </a:r>
            <a:r>
              <a:rPr lang="fr-FR" dirty="0"/>
              <a:t> first </a:t>
            </a:r>
            <a:r>
              <a:rPr lang="fr-FR" dirty="0" err="1"/>
              <a:t>name</a:t>
            </a:r>
            <a:r>
              <a:rPr lang="fr-FR" dirty="0"/>
              <a:t>. </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a:t>and </a:t>
            </a:r>
            <a:r>
              <a:rPr lang="fr-FR" dirty="0" err="1"/>
              <a:t>you</a:t>
            </a:r>
            <a:r>
              <a:rPr lang="fr-FR" dirty="0"/>
              <a:t> </a:t>
            </a:r>
            <a:r>
              <a:rPr lang="fr-FR" dirty="0" err="1"/>
              <a:t>understood</a:t>
            </a:r>
            <a:r>
              <a:rPr lang="fr-FR" dirty="0"/>
              <a:t> : bot for </a:t>
            </a:r>
            <a:r>
              <a:rPr lang="fr-FR" dirty="0" err="1"/>
              <a:t>chatbot</a:t>
            </a:r>
            <a:endParaRPr lang="fr-FR" dirty="0"/>
          </a:p>
        </p:txBody>
      </p:sp>
    </p:spTree>
    <p:extLst>
      <p:ext uri="{BB962C8B-B14F-4D97-AF65-F5344CB8AC3E}">
        <p14:creationId xmlns:p14="http://schemas.microsoft.com/office/powerpoint/2010/main" val="4105728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6" name="Google Shape;8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FR" dirty="0"/>
              <a:t>Vincent</a:t>
            </a:r>
            <a:endParaRPr dirty="0"/>
          </a:p>
        </p:txBody>
      </p:sp>
    </p:spTree>
    <p:extLst>
      <p:ext uri="{BB962C8B-B14F-4D97-AF65-F5344CB8AC3E}">
        <p14:creationId xmlns:p14="http://schemas.microsoft.com/office/powerpoint/2010/main" val="5843850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affc9f7582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affc9f7582_4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Vincent</a:t>
            </a:r>
            <a:endParaRPr/>
          </a:p>
        </p:txBody>
      </p:sp>
    </p:spTree>
    <p:extLst>
      <p:ext uri="{BB962C8B-B14F-4D97-AF65-F5344CB8AC3E}">
        <p14:creationId xmlns:p14="http://schemas.microsoft.com/office/powerpoint/2010/main" val="1794827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Elio</a:t>
            </a:r>
            <a:endParaRPr>
              <a:solidFill>
                <a:schemeClr val="dk1"/>
              </a:solidFill>
            </a:endParaRPr>
          </a:p>
          <a:p>
            <a:pPr marL="0" lvl="0" indent="0" algn="l" rtl="0">
              <a:lnSpc>
                <a:spcPct val="115000"/>
              </a:lnSpc>
              <a:spcBef>
                <a:spcPts val="0"/>
              </a:spcBef>
              <a:spcAft>
                <a:spcPts val="0"/>
              </a:spcAft>
              <a:buSzPts val="1100"/>
              <a:buNone/>
            </a:pPr>
            <a:endParaRPr/>
          </a:p>
        </p:txBody>
      </p:sp>
    </p:spTree>
    <p:extLst>
      <p:ext uri="{BB962C8B-B14F-4D97-AF65-F5344CB8AC3E}">
        <p14:creationId xmlns:p14="http://schemas.microsoft.com/office/powerpoint/2010/main" val="2061162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57938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721370b8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a721370b89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
                <a:solidFill>
                  <a:schemeClr val="dk1"/>
                </a:solidFill>
              </a:rPr>
              <a:t>Mohamad </a:t>
            </a:r>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
              <a:t>Easy to process text → Nowadays it’s very easy to process text</a:t>
            </a:r>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
                <a:solidFill>
                  <a:schemeClr val="dk1"/>
                </a:solidFill>
              </a:rPr>
              <a:t>Software → It is developed to be able to speak with people for some reasons</a:t>
            </a:r>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
              <a:t>Can help or entertain people → Help in companies (if there is a problem with a software for example) or entertain people (can talk with a chatbot for fun or to kill time)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Elio</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Vincent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Creation of documents for the project management → Objectives we want to achieve, the diagrams to have a better view of what we need to do</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SzPts val="1100"/>
              <a:buNone/>
            </a:pPr>
            <a:r>
              <a:rPr lang="en">
                <a:solidFill>
                  <a:schemeClr val="dk1"/>
                </a:solidFill>
              </a:rPr>
              <a:t>Use of communication tools → Whatsapp (to discuss between us), Discord (for the online work between us), Google Meet (for the meeting with Mr. Couturier), Mail (to fix a meeting with Mr. Couturier) and oral voice to discuss between us or with Mr. Couturier to do meetings when we have courses </a:t>
            </a:r>
            <a:endParaRPr>
              <a:solidFill>
                <a:schemeClr val="dk1"/>
              </a:solidFill>
            </a:endParaRPr>
          </a:p>
          <a:p>
            <a:pPr marL="0" lvl="0" indent="0" algn="l" rtl="0">
              <a:lnSpc>
                <a:spcPct val="100000"/>
              </a:lnSpc>
              <a:spcBef>
                <a:spcPts val="0"/>
              </a:spcBef>
              <a:spcAft>
                <a:spcPts val="0"/>
              </a:spcAft>
              <a:buSzPts val="1100"/>
              <a:buNone/>
            </a:pPr>
            <a:endParaRPr>
              <a:solidFill>
                <a:schemeClr val="dk1"/>
              </a:solidFill>
            </a:endParaRPr>
          </a:p>
          <a:p>
            <a:pPr marL="0" lvl="0" indent="0" algn="l" rtl="0">
              <a:lnSpc>
                <a:spcPct val="100000"/>
              </a:lnSpc>
              <a:spcBef>
                <a:spcPts val="0"/>
              </a:spcBef>
              <a:spcAft>
                <a:spcPts val="0"/>
              </a:spcAft>
              <a:buSzPts val="1100"/>
              <a:buNone/>
            </a:pPr>
            <a:r>
              <a:rPr lang="en"/>
              <a:t>Use of project management tools → Trello (to know what it’s done and what we need to do, planify some tasks to do before one day of a month), Google Drive (to share the different documents about the project -- it can be presentation, report, diagrams,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Clr>
                <a:schemeClr val="dk1"/>
              </a:buClr>
              <a:buSzPts val="1100"/>
              <a:buFont typeface="Arial"/>
              <a:buNone/>
            </a:pPr>
            <a:r>
              <a:rPr lang="en"/>
              <a:t>AGILE method →  Beginning of each meeting : we make a balance sheets of what we have done ; During each meeting : define a time slot to work on the problems ; End of a meeting : we discuss to know what we need to do for/during the next meeting and ask questions to our tutor (if necessary) ; We plan a new meeting with Mr. COUTURIER (tomorrow we have a meeting). For the code : we develop the code, we test it and implement it in the main program if it’s good</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4652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b05009513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gb050095136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Vincent</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Image of Trello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Some parts : project management (documents about the project), parts to do, parts in progress (we have beginned but not finish), functionalities to remake (test are not good enough), ok functionalities (functionalities which have passed the different tests)</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Can see that it still two improvements to begin and some to complete</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Vincent</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Three parts in the diagram : Presentation, application and data</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Presentation → To write the question the AI need to respond and to write the response of the AI</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Application → Text processing (analyse the question to get the topic and understanding of the question) and choice of the answer (get the text about the topic on the Internet and choose the answer after understand the question via NLP)</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Data → The AI is based on a model, this part is to understand how to fit a model (we fit the model on datas which can be images, text, JSON,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Administration → Maintain the tool and upgrade it (for example correction of deprecated tool), help the user when he uses the application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Communication → If we have done a good work, we have presented our work to a company via video</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Actors → Mr. Couturier (responsible of the project and user of this tool), us who are the developers of this tool</a:t>
            </a:r>
            <a:endParaRPr>
              <a:solidFill>
                <a:schemeClr val="dk1"/>
              </a:solidFill>
            </a:endParaRPr>
          </a:p>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dk1"/>
                </a:solidFill>
              </a:rPr>
              <a:t>Enguerrand</a:t>
            </a:r>
          </a:p>
          <a:p>
            <a:pPr marL="0" lvl="0" indent="0" algn="l" rtl="0">
              <a:spcBef>
                <a:spcPts val="0"/>
              </a:spcBef>
              <a:spcAft>
                <a:spcPts val="0"/>
              </a:spcAft>
              <a:buClr>
                <a:schemeClr val="dk1"/>
              </a:buClr>
              <a:buSzPts val="1100"/>
              <a:buFont typeface="Arial"/>
              <a:buNone/>
            </a:pPr>
            <a:endParaRPr lang="fr-FR" dirty="0">
              <a:solidFill>
                <a:schemeClr val="dk1"/>
              </a:solidFill>
            </a:endParaRPr>
          </a:p>
          <a:p>
            <a:pPr marL="0" lvl="0" indent="0" algn="l" rtl="0">
              <a:spcBef>
                <a:spcPts val="0"/>
              </a:spcBef>
              <a:spcAft>
                <a:spcPts val="0"/>
              </a:spcAft>
              <a:buClr>
                <a:schemeClr val="dk1"/>
              </a:buClr>
              <a:buSzPts val="1100"/>
              <a:buFont typeface="Arial"/>
              <a:buNone/>
            </a:pPr>
            <a:r>
              <a:rPr lang="fr-FR" dirty="0" err="1">
                <a:solidFill>
                  <a:schemeClr val="dk1"/>
                </a:solidFill>
              </a:rPr>
              <a:t>Let’s</a:t>
            </a:r>
            <a:r>
              <a:rPr lang="fr-FR" dirty="0">
                <a:solidFill>
                  <a:schemeClr val="dk1"/>
                </a:solidFill>
              </a:rPr>
              <a:t> </a:t>
            </a:r>
            <a:r>
              <a:rPr lang="fr-FR" dirty="0" err="1">
                <a:solidFill>
                  <a:schemeClr val="dk1"/>
                </a:solidFill>
              </a:rPr>
              <a:t>now</a:t>
            </a:r>
            <a:r>
              <a:rPr lang="fr-FR" dirty="0">
                <a:solidFill>
                  <a:schemeClr val="dk1"/>
                </a:solidFill>
              </a:rPr>
              <a:t> </a:t>
            </a:r>
            <a:r>
              <a:rPr lang="fr-FR" dirty="0" err="1">
                <a:solidFill>
                  <a:schemeClr val="dk1"/>
                </a:solidFill>
              </a:rPr>
              <a:t>demonstrate</a:t>
            </a:r>
            <a:r>
              <a:rPr lang="fr-FR" dirty="0">
                <a:solidFill>
                  <a:schemeClr val="dk1"/>
                </a:solidFill>
              </a:rPr>
              <a:t> </a:t>
            </a:r>
            <a:r>
              <a:rPr lang="fr-FR" dirty="0" err="1">
                <a:solidFill>
                  <a:schemeClr val="dk1"/>
                </a:solidFill>
              </a:rPr>
              <a:t>what</a:t>
            </a:r>
            <a:r>
              <a:rPr lang="fr-FR" dirty="0">
                <a:solidFill>
                  <a:schemeClr val="dk1"/>
                </a:solidFill>
              </a:rPr>
              <a:t> </a:t>
            </a:r>
            <a:r>
              <a:rPr lang="fr-FR" dirty="0" err="1">
                <a:solidFill>
                  <a:schemeClr val="dk1"/>
                </a:solidFill>
              </a:rPr>
              <a:t>VEEMbot</a:t>
            </a:r>
            <a:r>
              <a:rPr lang="fr-FR" dirty="0">
                <a:solidFill>
                  <a:schemeClr val="dk1"/>
                </a:solidFill>
              </a:rPr>
              <a:t> </a:t>
            </a:r>
            <a:r>
              <a:rPr lang="fr-FR" dirty="0" err="1">
                <a:solidFill>
                  <a:schemeClr val="dk1"/>
                </a:solidFill>
              </a:rPr>
              <a:t>can</a:t>
            </a:r>
            <a:r>
              <a:rPr lang="fr-FR" dirty="0">
                <a:solidFill>
                  <a:schemeClr val="dk1"/>
                </a:solidFill>
              </a:rPr>
              <a:t> do !</a:t>
            </a:r>
            <a:endParaRPr dirty="0">
              <a:solidFill>
                <a:schemeClr val="dk1"/>
              </a:solidFill>
            </a:endParaRPr>
          </a:p>
          <a:p>
            <a:pPr marL="0" lvl="0" indent="0" algn="l" rtl="0">
              <a:lnSpc>
                <a:spcPct val="100000"/>
              </a:lnSpc>
              <a:spcBef>
                <a:spcPts val="0"/>
              </a:spcBef>
              <a:spcAft>
                <a:spcPts val="0"/>
              </a:spcAft>
              <a:buSzPts val="1100"/>
              <a:buNone/>
            </a:pPr>
            <a:r>
              <a:rPr lang="fr-FR" dirty="0" err="1"/>
              <a:t>Here</a:t>
            </a:r>
            <a:r>
              <a:rPr lang="fr-FR" dirty="0"/>
              <a:t> </a:t>
            </a:r>
            <a:r>
              <a:rPr lang="fr-FR" dirty="0" err="1"/>
              <a:t>is</a:t>
            </a:r>
            <a:r>
              <a:rPr lang="fr-FR" dirty="0"/>
              <a:t> a simple question : </a:t>
            </a:r>
            <a:r>
              <a:rPr lang="fr-FR" dirty="0" err="1"/>
              <a:t>Where</a:t>
            </a:r>
            <a:r>
              <a:rPr lang="fr-FR" dirty="0"/>
              <a:t> </a:t>
            </a:r>
            <a:r>
              <a:rPr lang="fr-FR" dirty="0" err="1"/>
              <a:t>is</a:t>
            </a:r>
            <a:r>
              <a:rPr lang="fr-FR" dirty="0"/>
              <a:t> Montbéliard ?. This question </a:t>
            </a:r>
            <a:r>
              <a:rPr lang="fr-FR" dirty="0" err="1"/>
              <a:t>is</a:t>
            </a:r>
            <a:r>
              <a:rPr lang="fr-FR" dirty="0"/>
              <a:t> open </a:t>
            </a:r>
            <a:r>
              <a:rPr lang="fr-FR" dirty="0" err="1"/>
              <a:t>which</a:t>
            </a:r>
            <a:r>
              <a:rPr lang="fr-FR" dirty="0"/>
              <a:t> </a:t>
            </a:r>
            <a:r>
              <a:rPr lang="fr-FR" dirty="0" err="1"/>
              <a:t>means</a:t>
            </a:r>
            <a:r>
              <a:rPr lang="fr-FR" dirty="0"/>
              <a:t> </a:t>
            </a:r>
            <a:r>
              <a:rPr lang="fr-FR" dirty="0" err="1"/>
              <a:t>that</a:t>
            </a:r>
            <a:r>
              <a:rPr lang="fr-FR" dirty="0"/>
              <a:t> </a:t>
            </a:r>
            <a:r>
              <a:rPr lang="fr-FR" dirty="0" err="1"/>
              <a:t>there</a:t>
            </a:r>
            <a:r>
              <a:rPr lang="fr-FR" dirty="0"/>
              <a:t> are </a:t>
            </a:r>
            <a:r>
              <a:rPr lang="fr-FR" dirty="0" err="1"/>
              <a:t>many</a:t>
            </a:r>
            <a:r>
              <a:rPr lang="fr-FR" dirty="0"/>
              <a:t> </a:t>
            </a:r>
            <a:r>
              <a:rPr lang="fr-FR" dirty="0" err="1"/>
              <a:t>different</a:t>
            </a:r>
            <a:r>
              <a:rPr lang="fr-FR" dirty="0"/>
              <a:t> </a:t>
            </a:r>
            <a:r>
              <a:rPr lang="fr-FR" dirty="0" err="1"/>
              <a:t>answers</a:t>
            </a:r>
            <a:r>
              <a:rPr lang="fr-FR" dirty="0"/>
              <a:t> possible.</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a:t>And the </a:t>
            </a:r>
            <a:r>
              <a:rPr lang="fr-FR" dirty="0" err="1"/>
              <a:t>answer</a:t>
            </a:r>
            <a:r>
              <a:rPr lang="fr-FR" dirty="0"/>
              <a:t> </a:t>
            </a:r>
            <a:r>
              <a:rPr lang="fr-FR" dirty="0" err="1"/>
              <a:t>is</a:t>
            </a:r>
            <a:r>
              <a:rPr lang="fr-FR" dirty="0"/>
              <a:t> « In the </a:t>
            </a:r>
            <a:r>
              <a:rPr lang="fr-FR" dirty="0" err="1"/>
              <a:t>doubs</a:t>
            </a:r>
            <a:r>
              <a:rPr lang="fr-FR" dirty="0"/>
              <a:t> </a:t>
            </a:r>
            <a:r>
              <a:rPr lang="fr-FR" dirty="0" err="1"/>
              <a:t>department</a:t>
            </a:r>
            <a:r>
              <a:rPr lang="fr-FR" dirty="0"/>
              <a:t> » !</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a:t>Ok, </a:t>
            </a:r>
            <a:r>
              <a:rPr lang="fr-FR" dirty="0" err="1"/>
              <a:t>that’s</a:t>
            </a:r>
            <a:r>
              <a:rPr lang="fr-FR" dirty="0"/>
              <a:t> fine, but </a:t>
            </a:r>
            <a:r>
              <a:rPr lang="fr-FR" dirty="0" err="1"/>
              <a:t>this</a:t>
            </a:r>
            <a:r>
              <a:rPr lang="fr-FR" dirty="0"/>
              <a:t> </a:t>
            </a:r>
            <a:r>
              <a:rPr lang="fr-FR" dirty="0" err="1"/>
              <a:t>kind</a:t>
            </a:r>
            <a:r>
              <a:rPr lang="fr-FR" dirty="0"/>
              <a:t> of assistant </a:t>
            </a:r>
            <a:r>
              <a:rPr lang="fr-FR" dirty="0" err="1"/>
              <a:t>already</a:t>
            </a:r>
            <a:r>
              <a:rPr lang="fr-FR" dirty="0"/>
              <a:t> </a:t>
            </a:r>
            <a:r>
              <a:rPr lang="fr-FR" dirty="0" err="1"/>
              <a:t>exist</a:t>
            </a:r>
            <a:r>
              <a:rPr lang="fr-FR" dirty="0"/>
              <a:t>, in </a:t>
            </a:r>
            <a:r>
              <a:rPr lang="fr-FR" dirty="0" err="1"/>
              <a:t>many</a:t>
            </a:r>
            <a:r>
              <a:rPr lang="fr-FR" dirty="0"/>
              <a:t> </a:t>
            </a:r>
            <a:r>
              <a:rPr lang="fr-FR" dirty="0" err="1"/>
              <a:t>different</a:t>
            </a:r>
            <a:r>
              <a:rPr lang="fr-FR" dirty="0"/>
              <a:t> </a:t>
            </a:r>
            <a:r>
              <a:rPr lang="fr-FR" dirty="0" err="1"/>
              <a:t>ways</a:t>
            </a:r>
            <a:r>
              <a:rPr lang="fr-FR" dirty="0"/>
              <a:t>.</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a:t>Our goal, on the opposite, </a:t>
            </a:r>
            <a:r>
              <a:rPr lang="fr-FR" dirty="0" err="1"/>
              <a:t>was</a:t>
            </a:r>
            <a:r>
              <a:rPr lang="fr-FR" dirty="0"/>
              <a:t> to </a:t>
            </a:r>
            <a:r>
              <a:rPr lang="fr-FR" dirty="0" err="1"/>
              <a:t>create</a:t>
            </a:r>
            <a:r>
              <a:rPr lang="fr-FR" dirty="0"/>
              <a:t> a </a:t>
            </a:r>
            <a:r>
              <a:rPr lang="fr-FR" dirty="0" err="1"/>
              <a:t>complete</a:t>
            </a:r>
            <a:r>
              <a:rPr lang="fr-FR" dirty="0"/>
              <a:t> and </a:t>
            </a:r>
            <a:r>
              <a:rPr lang="fr-FR" dirty="0" err="1"/>
              <a:t>easy</a:t>
            </a:r>
            <a:r>
              <a:rPr lang="fr-FR" dirty="0"/>
              <a:t> to use assistant </a:t>
            </a:r>
            <a:r>
              <a:rPr lang="fr-FR" dirty="0" err="1"/>
              <a:t>that</a:t>
            </a:r>
            <a:r>
              <a:rPr lang="fr-FR" dirty="0"/>
              <a:t> </a:t>
            </a:r>
            <a:r>
              <a:rPr lang="fr-FR" dirty="0" err="1"/>
              <a:t>will</a:t>
            </a:r>
            <a:r>
              <a:rPr lang="fr-FR" dirty="0"/>
              <a:t> </a:t>
            </a:r>
            <a:r>
              <a:rPr lang="fr-FR" dirty="0" err="1"/>
              <a:t>answer</a:t>
            </a:r>
            <a:r>
              <a:rPr lang="fr-FR" dirty="0"/>
              <a:t> </a:t>
            </a:r>
            <a:r>
              <a:rPr lang="fr-FR" dirty="0" err="1"/>
              <a:t>orally</a:t>
            </a:r>
            <a:r>
              <a:rPr lang="fr-FR" dirty="0"/>
              <a:t> </a:t>
            </a:r>
            <a:r>
              <a:rPr lang="fr-FR" dirty="0" err="1"/>
              <a:t>every</a:t>
            </a:r>
            <a:r>
              <a:rPr lang="fr-FR" dirty="0"/>
              <a:t> type of question.</a:t>
            </a:r>
            <a:endParaRPr dirty="0"/>
          </a:p>
        </p:txBody>
      </p:sp>
    </p:spTree>
    <p:extLst>
      <p:ext uri="{BB962C8B-B14F-4D97-AF65-F5344CB8AC3E}">
        <p14:creationId xmlns:p14="http://schemas.microsoft.com/office/powerpoint/2010/main" val="30505140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Mohamad</a:t>
            </a:r>
            <a:endParaRPr>
              <a:solidFill>
                <a:schemeClr val="dk1"/>
              </a:solidFill>
            </a:endParaRPr>
          </a:p>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Vincent</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a:p>
            <a:pPr marL="0" lvl="0" indent="0" algn="l" rtl="0">
              <a:lnSpc>
                <a:spcPct val="115000"/>
              </a:lnSpc>
              <a:spcBef>
                <a:spcPts val="0"/>
              </a:spcBef>
              <a:spcAft>
                <a:spcPts val="0"/>
              </a:spcAft>
              <a:buSzPts val="1100"/>
              <a:buNone/>
            </a:pPr>
            <a:r>
              <a:rPr lang="en">
                <a:solidFill>
                  <a:schemeClr val="dk1"/>
                </a:solidFill>
              </a:rPr>
              <a:t>Describe the diagram</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affc9f758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affc9f7582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Mohamad </a:t>
            </a:r>
            <a:endParaRPr>
              <a:solidFill>
                <a:schemeClr val="dk1"/>
              </a:solidFill>
            </a:endParaRPr>
          </a:p>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affc9f75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4" name="Google Shape;344;gaffc9f7582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Enguerrand</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affc9f758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6" name="Google Shape;356;gaffc9f7582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Elio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b0cf907969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b0cf907969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Elio </a:t>
            </a:r>
            <a:endParaRPr>
              <a:solidFill>
                <a:schemeClr val="dk1"/>
              </a:solidFill>
            </a:endParaRPr>
          </a:p>
          <a:p>
            <a:pPr marL="0" lvl="0" indent="0" algn="l" rtl="0">
              <a:lnSpc>
                <a:spcPct val="115000"/>
              </a:lnSpc>
              <a:spcBef>
                <a:spcPts val="0"/>
              </a:spcBef>
              <a:spcAft>
                <a:spcPts val="0"/>
              </a:spcAft>
              <a:buNone/>
            </a:pPr>
            <a:endParaRPr>
              <a:solidFill>
                <a:schemeClr val="dk1"/>
              </a:solidFill>
            </a:endParaRPr>
          </a:p>
          <a:p>
            <a:pPr marL="0" lvl="0" indent="0" algn="l" rtl="0">
              <a:lnSpc>
                <a:spcPct val="115000"/>
              </a:lnSpc>
              <a:spcBef>
                <a:spcPts val="0"/>
              </a:spcBef>
              <a:spcAft>
                <a:spcPts val="0"/>
              </a:spcAft>
              <a:buNone/>
            </a:pPr>
            <a:r>
              <a:rPr lang="en">
                <a:solidFill>
                  <a:schemeClr val="dk1"/>
                </a:solidFill>
              </a:rPr>
              <a:t>See the Results part in the table → With the real results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affc9f7582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gaffc9f7582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 Elio</a:t>
            </a:r>
            <a:endParaRPr>
              <a:solidFill>
                <a:schemeClr val="dk1"/>
              </a:solidFill>
            </a:endParaRPr>
          </a:p>
          <a:p>
            <a:pPr marL="0" lvl="0" indent="0" algn="l" rtl="0">
              <a:lnSpc>
                <a:spcPct val="115000"/>
              </a:lnSpc>
              <a:spcBef>
                <a:spcPts val="0"/>
              </a:spcBef>
              <a:spcAft>
                <a:spcPts val="0"/>
              </a:spcAft>
              <a:buSzPts val="11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b0cf9079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4" name="Google Shape;384;gb0cf907969_1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Enguerrand</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b0cf907969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b0cf907969_1_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Enguerrand</a:t>
            </a:r>
            <a:endParaRPr>
              <a:solidFill>
                <a:schemeClr val="dk1"/>
              </a:solidFill>
            </a:endParaRPr>
          </a:p>
          <a:p>
            <a:pPr marL="0" lvl="0" indent="0" algn="l" rtl="0">
              <a:lnSpc>
                <a:spcPct val="115000"/>
              </a:lnSpc>
              <a:spcBef>
                <a:spcPts val="0"/>
              </a:spcBef>
              <a:spcAft>
                <a:spcPts val="0"/>
              </a:spcAft>
              <a:buSzPts val="1100"/>
              <a:buNone/>
            </a:pP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affc9f758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affc9f758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a:t>Vincent</a:t>
            </a:r>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
              <a:t>What are the remaining works we need to ?</a:t>
            </a:r>
            <a:endParaRPr/>
          </a:p>
          <a:p>
            <a:pPr marL="457200" lvl="0" indent="-298450" algn="l" rtl="0">
              <a:lnSpc>
                <a:spcPct val="115000"/>
              </a:lnSpc>
              <a:spcBef>
                <a:spcPts val="0"/>
              </a:spcBef>
              <a:spcAft>
                <a:spcPts val="0"/>
              </a:spcAft>
              <a:buSzPts val="1100"/>
              <a:buChar char="-"/>
            </a:pPr>
            <a:r>
              <a:rPr lang="en"/>
              <a:t>We can use a server to accelerate the treatment because we reload at each execution the models</a:t>
            </a:r>
            <a:endParaRPr/>
          </a:p>
          <a:p>
            <a:pPr marL="457200" lvl="0" indent="-298450" algn="l" rtl="0">
              <a:lnSpc>
                <a:spcPct val="115000"/>
              </a:lnSpc>
              <a:spcBef>
                <a:spcPts val="0"/>
              </a:spcBef>
              <a:spcAft>
                <a:spcPts val="0"/>
              </a:spcAft>
              <a:buSzPts val="1100"/>
              <a:buChar char="-"/>
            </a:pPr>
            <a:r>
              <a:rPr lang="en"/>
              <a:t>Implement a talkable assistant to be more interactive</a:t>
            </a:r>
            <a:endParaRPr/>
          </a:p>
          <a:p>
            <a:pPr marL="457200" lvl="0" indent="-298450" algn="l" rtl="0">
              <a:lnSpc>
                <a:spcPct val="115000"/>
              </a:lnSpc>
              <a:spcBef>
                <a:spcPts val="0"/>
              </a:spcBef>
              <a:spcAft>
                <a:spcPts val="0"/>
              </a:spcAft>
              <a:buSzPts val="1100"/>
              <a:buChar char="-"/>
            </a:pPr>
            <a:r>
              <a:rPr lang="en"/>
              <a:t>Improve the question analysis to choose which option we will choose (open question or closed question)</a:t>
            </a:r>
            <a:endParaRPr/>
          </a:p>
          <a:p>
            <a:pPr marL="457200" lvl="0" indent="-298450" algn="l" rtl="0">
              <a:lnSpc>
                <a:spcPct val="115000"/>
              </a:lnSpc>
              <a:spcBef>
                <a:spcPts val="0"/>
              </a:spcBef>
              <a:spcAft>
                <a:spcPts val="0"/>
              </a:spcAft>
              <a:buSzPts val="1100"/>
              <a:buChar char="-"/>
            </a:pPr>
            <a:r>
              <a:rPr lang="en"/>
              <a:t>Catch all the remaining code errors to avoid as much as possible the possible crashes and problems generated by the program</a:t>
            </a:r>
            <a:endParaRPr/>
          </a:p>
          <a:p>
            <a:pPr marL="457200" lvl="0" indent="-298450" algn="l" rtl="0">
              <a:lnSpc>
                <a:spcPct val="115000"/>
              </a:lnSpc>
              <a:spcBef>
                <a:spcPts val="0"/>
              </a:spcBef>
              <a:spcAft>
                <a:spcPts val="0"/>
              </a:spcAft>
              <a:buSzPts val="1100"/>
              <a:buChar char="-"/>
            </a:pPr>
            <a:r>
              <a:rPr lang="en"/>
              <a:t>Check and correct the errors in the question of the user can make when he tapes on his keyboard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fr-FR" dirty="0">
                <a:solidFill>
                  <a:schemeClr val="dk1"/>
                </a:solidFill>
              </a:rPr>
              <a:t>Enguerrand</a:t>
            </a:r>
            <a:endParaRPr dirty="0">
              <a:solidFill>
                <a:schemeClr val="dk1"/>
              </a:solidFill>
            </a:endParaRP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a:t>As </a:t>
            </a:r>
            <a:r>
              <a:rPr lang="fr-FR" dirty="0" err="1"/>
              <a:t>we</a:t>
            </a:r>
            <a:r>
              <a:rPr lang="fr-FR" dirty="0"/>
              <a:t> </a:t>
            </a:r>
            <a:r>
              <a:rPr lang="fr-FR" dirty="0" err="1"/>
              <a:t>tried</a:t>
            </a:r>
            <a:r>
              <a:rPr lang="fr-FR" dirty="0"/>
              <a:t> to </a:t>
            </a:r>
            <a:r>
              <a:rPr lang="fr-FR" dirty="0" err="1"/>
              <a:t>create</a:t>
            </a:r>
            <a:r>
              <a:rPr lang="fr-FR" dirty="0"/>
              <a:t> the </a:t>
            </a:r>
            <a:r>
              <a:rPr lang="fr-FR" dirty="0" err="1"/>
              <a:t>most</a:t>
            </a:r>
            <a:r>
              <a:rPr lang="fr-FR" dirty="0"/>
              <a:t> unique and </a:t>
            </a:r>
            <a:r>
              <a:rPr lang="fr-FR" dirty="0" err="1"/>
              <a:t>complete</a:t>
            </a:r>
            <a:r>
              <a:rPr lang="fr-FR" dirty="0"/>
              <a:t> assistant, </a:t>
            </a:r>
            <a:r>
              <a:rPr lang="fr-FR" dirty="0" err="1"/>
              <a:t>we</a:t>
            </a:r>
            <a:r>
              <a:rPr lang="fr-FR" dirty="0"/>
              <a:t> </a:t>
            </a:r>
            <a:r>
              <a:rPr lang="fr-FR" dirty="0" err="1"/>
              <a:t>were</a:t>
            </a:r>
            <a:r>
              <a:rPr lang="fr-FR" dirty="0"/>
              <a:t> </a:t>
            </a:r>
            <a:r>
              <a:rPr lang="fr-FR" dirty="0" err="1"/>
              <a:t>thinking</a:t>
            </a:r>
            <a:r>
              <a:rPr lang="fr-FR" dirty="0"/>
              <a:t> about a new </a:t>
            </a:r>
            <a:r>
              <a:rPr lang="fr-FR" dirty="0" err="1"/>
              <a:t>way</a:t>
            </a:r>
            <a:r>
              <a:rPr lang="fr-FR" dirty="0"/>
              <a:t> to </a:t>
            </a:r>
            <a:r>
              <a:rPr lang="fr-FR" dirty="0" err="1"/>
              <a:t>improve</a:t>
            </a:r>
            <a:r>
              <a:rPr lang="fr-FR" dirty="0"/>
              <a:t> </a:t>
            </a:r>
            <a:r>
              <a:rPr lang="fr-FR" dirty="0" err="1"/>
              <a:t>our</a:t>
            </a:r>
            <a:r>
              <a:rPr lang="fr-FR" dirty="0"/>
              <a:t> </a:t>
            </a:r>
            <a:r>
              <a:rPr lang="fr-FR" dirty="0" err="1"/>
              <a:t>customer</a:t>
            </a:r>
            <a:r>
              <a:rPr lang="fr-FR" dirty="0"/>
              <a:t> </a:t>
            </a:r>
            <a:r>
              <a:rPr lang="fr-FR" dirty="0" err="1"/>
              <a:t>experience</a:t>
            </a:r>
            <a:r>
              <a:rPr lang="fr-FR" dirty="0"/>
              <a:t> </a:t>
            </a:r>
            <a:r>
              <a:rPr lang="fr-FR" dirty="0" err="1"/>
              <a:t>using</a:t>
            </a:r>
            <a:r>
              <a:rPr lang="fr-FR" dirty="0"/>
              <a:t> </a:t>
            </a:r>
            <a:r>
              <a:rPr lang="fr-FR" dirty="0" err="1"/>
              <a:t>VEEMbot</a:t>
            </a:r>
            <a:r>
              <a:rPr lang="fr-FR" dirty="0"/>
              <a:t>, of course!</a:t>
            </a:r>
          </a:p>
          <a:p>
            <a:pPr marL="0" lvl="0" indent="0" algn="l" rtl="0">
              <a:lnSpc>
                <a:spcPct val="100000"/>
              </a:lnSpc>
              <a:spcBef>
                <a:spcPts val="0"/>
              </a:spcBef>
              <a:spcAft>
                <a:spcPts val="0"/>
              </a:spcAft>
              <a:buSzPts val="1100"/>
              <a:buNone/>
            </a:pPr>
            <a:endParaRPr lang="fr-FR" dirty="0"/>
          </a:p>
          <a:p>
            <a:pPr marL="0" lvl="0" indent="0" algn="l" rtl="0">
              <a:lnSpc>
                <a:spcPct val="100000"/>
              </a:lnSpc>
              <a:spcBef>
                <a:spcPts val="0"/>
              </a:spcBef>
              <a:spcAft>
                <a:spcPts val="0"/>
              </a:spcAft>
              <a:buSzPts val="1100"/>
              <a:buNone/>
            </a:pPr>
            <a:r>
              <a:rPr lang="fr-FR" dirty="0" err="1"/>
              <a:t>Thus</a:t>
            </a:r>
            <a:r>
              <a:rPr lang="fr-FR" dirty="0"/>
              <a:t>, </a:t>
            </a:r>
            <a:r>
              <a:rPr lang="fr-FR" dirty="0" err="1"/>
              <a:t>our</a:t>
            </a:r>
            <a:r>
              <a:rPr lang="fr-FR" dirty="0"/>
              <a:t> </a:t>
            </a:r>
            <a:r>
              <a:rPr lang="fr-FR" dirty="0" err="1"/>
              <a:t>problematic</a:t>
            </a:r>
            <a:r>
              <a:rPr lang="fr-FR" dirty="0"/>
              <a:t> </a:t>
            </a:r>
            <a:r>
              <a:rPr lang="fr-FR" dirty="0" err="1"/>
              <a:t>is</a:t>
            </a:r>
            <a:r>
              <a:rPr lang="fr-FR" dirty="0"/>
              <a:t> the </a:t>
            </a:r>
            <a:r>
              <a:rPr lang="fr-FR" dirty="0" err="1"/>
              <a:t>following</a:t>
            </a:r>
            <a:r>
              <a:rPr lang="fr-FR" dirty="0"/>
              <a:t> : </a:t>
            </a:r>
            <a:endParaRPr dirty="0"/>
          </a:p>
        </p:txBody>
      </p:sp>
    </p:spTree>
    <p:extLst>
      <p:ext uri="{BB962C8B-B14F-4D97-AF65-F5344CB8AC3E}">
        <p14:creationId xmlns:p14="http://schemas.microsoft.com/office/powerpoint/2010/main" val="42300167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b0cf9079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gb0cf90796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a:t>Mohamad </a:t>
            </a:r>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
              <a:t>Organization at the beginning was not so good, and improved at the end</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9" name="Google Shape;41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
              <a:t>Vincent</a:t>
            </a:r>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
              <a:t>Project is in good progress than the last presentation of the 4th November → Improvement of some tasks, some solutions to go more quickly are in minds</a:t>
            </a:r>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
              <a:t>New goal → Create a talkable assistant which we can talk and it responds at the question we have asked to it</a:t>
            </a:r>
            <a:endParaRPr/>
          </a:p>
          <a:p>
            <a:pPr marL="0" lvl="0" indent="0" algn="l" rtl="0">
              <a:lnSpc>
                <a:spcPct val="115000"/>
              </a:lnSpc>
              <a:spcBef>
                <a:spcPts val="0"/>
              </a:spcBef>
              <a:spcAft>
                <a:spcPts val="0"/>
              </a:spcAft>
              <a:buSzPts val="1100"/>
              <a:buNone/>
            </a:pPr>
            <a:endParaRPr/>
          </a:p>
          <a:p>
            <a:pPr marL="0" lvl="0" indent="0" algn="l" rtl="0">
              <a:lnSpc>
                <a:spcPct val="115000"/>
              </a:lnSpc>
              <a:spcBef>
                <a:spcPts val="0"/>
              </a:spcBef>
              <a:spcAft>
                <a:spcPts val="0"/>
              </a:spcAft>
              <a:buSzPts val="1100"/>
              <a:buNone/>
            </a:pPr>
            <a:r>
              <a:rPr lang="en"/>
              <a:t>Improvements remaining to have a good assistant (example : the question detection can be an improvement to do)</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7" name="Google Shape;44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Enguerrand principalement (tout le monde peut parler)</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affc9f7582_4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affc9f7582_4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Vincent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6" name="Google Shape;466;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5" name="Google Shape;475;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0" name="Google Shape;49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1" name="Google Shape;73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8" name="Google Shape;73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Enguerrand</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34567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9" name="Google Shape;76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7" name="Google Shape;78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2" name="Google Shape;80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8" name="Google Shape;82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
        <p:cNvGrpSpPr/>
        <p:nvPr/>
      </p:nvGrpSpPr>
      <p:grpSpPr>
        <a:xfrm>
          <a:off x="0" y="0"/>
          <a:ext cx="0" cy="0"/>
          <a:chOff x="0" y="0"/>
          <a:chExt cx="0" cy="0"/>
        </a:xfrm>
      </p:grpSpPr>
      <p:sp>
        <p:nvSpPr>
          <p:cNvPr id="843" name="Google Shape;843;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4" name="Google Shape;84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Mohamad</a:t>
            </a:r>
            <a:endParaRPr dirty="0"/>
          </a:p>
        </p:txBody>
      </p:sp>
      <p:sp>
        <p:nvSpPr>
          <p:cNvPr id="121" name="Google Shape;12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47395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52"/>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solidFill>
                  <a:srgbClr val="F3F3F3"/>
                </a:solidFill>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52"/>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solidFill>
                  <a:srgbClr val="F3F3F3"/>
                </a:solidFill>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61"/>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56" name="Google Shape;56;p61"/>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57" name="Google Shape;57;p61"/>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58" name="Google Shape;58;p61"/>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9" name="Google Shape;59;p61"/>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0" name="Google Shape;60;p61"/>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1" name="Google Shape;61;p61"/>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62" name="Google Shape;62;p6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62"/>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65" name="Google Shape;65;p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6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68" name="Google Shape;68;p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64"/>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1" name="Google Shape;71;p64"/>
          <p:cNvSpPr txBox="1">
            <a:spLocks noGrp="1"/>
          </p:cNvSpPr>
          <p:nvPr>
            <p:ph type="subTitle" idx="1"/>
          </p:nvPr>
        </p:nvSpPr>
        <p:spPr>
          <a:xfrm>
            <a:off x="786275" y="19094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72" name="Google Shape;72;p64"/>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3" name="Google Shape;73;p64"/>
          <p:cNvSpPr txBox="1">
            <a:spLocks noGrp="1"/>
          </p:cNvSpPr>
          <p:nvPr>
            <p:ph type="subTitle" idx="3"/>
          </p:nvPr>
        </p:nvSpPr>
        <p:spPr>
          <a:xfrm>
            <a:off x="6080425"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74" name="Google Shape;74;p64"/>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5" name="Google Shape;75;p64"/>
          <p:cNvSpPr txBox="1">
            <a:spLocks noGrp="1"/>
          </p:cNvSpPr>
          <p:nvPr>
            <p:ph type="subTitle" idx="5"/>
          </p:nvPr>
        </p:nvSpPr>
        <p:spPr>
          <a:xfrm>
            <a:off x="3389350"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76" name="Google Shape;76;p64"/>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7" name="Google Shape;77;p64"/>
          <p:cNvSpPr txBox="1">
            <a:spLocks noGrp="1"/>
          </p:cNvSpPr>
          <p:nvPr>
            <p:ph type="subTitle" idx="7"/>
          </p:nvPr>
        </p:nvSpPr>
        <p:spPr>
          <a:xfrm>
            <a:off x="3389350"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78" name="Google Shape;78;p64"/>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79" name="Google Shape;79;p64"/>
          <p:cNvSpPr txBox="1">
            <a:spLocks noGrp="1"/>
          </p:cNvSpPr>
          <p:nvPr>
            <p:ph type="subTitle" idx="9"/>
          </p:nvPr>
        </p:nvSpPr>
        <p:spPr>
          <a:xfrm>
            <a:off x="786325" y="33322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80" name="Google Shape;80;p64"/>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solidFill>
                  <a:srgbClr val="F3F3F3"/>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81" name="Google Shape;81;p64"/>
          <p:cNvSpPr txBox="1">
            <a:spLocks noGrp="1"/>
          </p:cNvSpPr>
          <p:nvPr>
            <p:ph type="subTitle" idx="14"/>
          </p:nvPr>
        </p:nvSpPr>
        <p:spPr>
          <a:xfrm>
            <a:off x="6080425"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solidFill>
                  <a:srgbClr val="F3F3F3"/>
                </a:solidFill>
              </a:defRPr>
            </a:lvl1pPr>
            <a:lvl2pPr lvl="1" algn="ctr">
              <a:lnSpc>
                <a:spcPct val="100000"/>
              </a:lnSpc>
              <a:spcBef>
                <a:spcPts val="1600"/>
              </a:spcBef>
              <a:spcAft>
                <a:spcPts val="0"/>
              </a:spcAft>
              <a:buSzPts val="1200"/>
              <a:buNone/>
              <a:defRPr sz="1400">
                <a:solidFill>
                  <a:srgbClr val="F3F3F3"/>
                </a:solidFill>
              </a:defRPr>
            </a:lvl2pPr>
            <a:lvl3pPr lvl="2" algn="ctr">
              <a:lnSpc>
                <a:spcPct val="100000"/>
              </a:lnSpc>
              <a:spcBef>
                <a:spcPts val="1600"/>
              </a:spcBef>
              <a:spcAft>
                <a:spcPts val="0"/>
              </a:spcAft>
              <a:buSzPts val="1200"/>
              <a:buNone/>
              <a:defRPr sz="1400">
                <a:solidFill>
                  <a:srgbClr val="F3F3F3"/>
                </a:solidFill>
              </a:defRPr>
            </a:lvl3pPr>
            <a:lvl4pPr lvl="3" algn="ctr">
              <a:lnSpc>
                <a:spcPct val="100000"/>
              </a:lnSpc>
              <a:spcBef>
                <a:spcPts val="1600"/>
              </a:spcBef>
              <a:spcAft>
                <a:spcPts val="0"/>
              </a:spcAft>
              <a:buSzPts val="1200"/>
              <a:buNone/>
              <a:defRPr sz="1400">
                <a:solidFill>
                  <a:srgbClr val="F3F3F3"/>
                </a:solidFill>
              </a:defRPr>
            </a:lvl4pPr>
            <a:lvl5pPr lvl="4" algn="ctr">
              <a:lnSpc>
                <a:spcPct val="100000"/>
              </a:lnSpc>
              <a:spcBef>
                <a:spcPts val="1600"/>
              </a:spcBef>
              <a:spcAft>
                <a:spcPts val="0"/>
              </a:spcAft>
              <a:buSzPts val="1200"/>
              <a:buNone/>
              <a:defRPr sz="1400">
                <a:solidFill>
                  <a:srgbClr val="F3F3F3"/>
                </a:solidFill>
              </a:defRPr>
            </a:lvl5pPr>
            <a:lvl6pPr lvl="5" algn="ctr">
              <a:lnSpc>
                <a:spcPct val="100000"/>
              </a:lnSpc>
              <a:spcBef>
                <a:spcPts val="1600"/>
              </a:spcBef>
              <a:spcAft>
                <a:spcPts val="0"/>
              </a:spcAft>
              <a:buSzPts val="1200"/>
              <a:buNone/>
              <a:defRPr sz="1400">
                <a:solidFill>
                  <a:srgbClr val="F3F3F3"/>
                </a:solidFill>
              </a:defRPr>
            </a:lvl6pPr>
            <a:lvl7pPr lvl="6" algn="ctr">
              <a:lnSpc>
                <a:spcPct val="100000"/>
              </a:lnSpc>
              <a:spcBef>
                <a:spcPts val="1600"/>
              </a:spcBef>
              <a:spcAft>
                <a:spcPts val="0"/>
              </a:spcAft>
              <a:buSzPts val="1200"/>
              <a:buNone/>
              <a:defRPr sz="1400">
                <a:solidFill>
                  <a:srgbClr val="F3F3F3"/>
                </a:solidFill>
              </a:defRPr>
            </a:lvl7pPr>
            <a:lvl8pPr lvl="7" algn="ctr">
              <a:lnSpc>
                <a:spcPct val="100000"/>
              </a:lnSpc>
              <a:spcBef>
                <a:spcPts val="1600"/>
              </a:spcBef>
              <a:spcAft>
                <a:spcPts val="0"/>
              </a:spcAft>
              <a:buSzPts val="1200"/>
              <a:buNone/>
              <a:defRPr sz="1400">
                <a:solidFill>
                  <a:srgbClr val="F3F3F3"/>
                </a:solidFill>
              </a:defRPr>
            </a:lvl8pPr>
            <a:lvl9pPr lvl="8" algn="ctr">
              <a:lnSpc>
                <a:spcPct val="100000"/>
              </a:lnSpc>
              <a:spcBef>
                <a:spcPts val="1600"/>
              </a:spcBef>
              <a:spcAft>
                <a:spcPts val="1600"/>
              </a:spcAft>
              <a:buSzPts val="1200"/>
              <a:buNone/>
              <a:defRPr sz="1400">
                <a:solidFill>
                  <a:srgbClr val="F3F3F3"/>
                </a:solidFill>
              </a:defRPr>
            </a:lvl9pPr>
          </a:lstStyle>
          <a:p>
            <a:endParaRPr/>
          </a:p>
        </p:txBody>
      </p:sp>
      <p:sp>
        <p:nvSpPr>
          <p:cNvPr id="82" name="Google Shape;82;p64"/>
          <p:cNvSpPr txBox="1">
            <a:spLocks noGrp="1"/>
          </p:cNvSpPr>
          <p:nvPr>
            <p:ph type="title" idx="15"/>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83" name="Google Shape;83;p6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p65"/>
          <p:cNvSpPr txBox="1">
            <a:spLocks noGrp="1"/>
          </p:cNvSpPr>
          <p:nvPr>
            <p:ph type="title"/>
          </p:nvPr>
        </p:nvSpPr>
        <p:spPr>
          <a:xfrm>
            <a:off x="4634135" y="1434600"/>
            <a:ext cx="35328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86" name="Google Shape;86;p6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7"/>
        <p:cNvGrpSpPr/>
        <p:nvPr/>
      </p:nvGrpSpPr>
      <p:grpSpPr>
        <a:xfrm>
          <a:off x="0" y="0"/>
          <a:ext cx="0" cy="0"/>
          <a:chOff x="0" y="0"/>
          <a:chExt cx="0" cy="0"/>
        </a:xfrm>
      </p:grpSpPr>
      <p:sp>
        <p:nvSpPr>
          <p:cNvPr id="88" name="Google Shape;88;p66"/>
          <p:cNvSpPr txBox="1">
            <a:spLocks noGrp="1"/>
          </p:cNvSpPr>
          <p:nvPr>
            <p:ph type="title" hasCustomPrompt="1"/>
          </p:nvPr>
        </p:nvSpPr>
        <p:spPr>
          <a:xfrm>
            <a:off x="311700" y="2062500"/>
            <a:ext cx="8520600" cy="111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66"/>
          <p:cNvSpPr txBox="1">
            <a:spLocks noGrp="1"/>
          </p:cNvSpPr>
          <p:nvPr>
            <p:ph type="body" idx="1"/>
          </p:nvPr>
        </p:nvSpPr>
        <p:spPr>
          <a:xfrm>
            <a:off x="311700" y="3255700"/>
            <a:ext cx="8520600" cy="515400"/>
          </a:xfrm>
          <a:prstGeom prst="rect">
            <a:avLst/>
          </a:prstGeom>
          <a:noFill/>
          <a:ln>
            <a:noFill/>
          </a:ln>
        </p:spPr>
        <p:txBody>
          <a:bodyPr spcFirstLastPara="1" wrap="square" lIns="91425" tIns="91425" rIns="91425" bIns="91425" anchor="t" anchorCtr="0">
            <a:noAutofit/>
          </a:bodyPr>
          <a:lstStyle>
            <a:lvl1pPr marL="457200" lvl="0" indent="-304800" algn="ctr">
              <a:lnSpc>
                <a:spcPct val="115000"/>
              </a:lnSpc>
              <a:spcBef>
                <a:spcPts val="0"/>
              </a:spcBef>
              <a:spcAft>
                <a:spcPts val="0"/>
              </a:spcAft>
              <a:buSzPts val="1200"/>
              <a:buChar char="●"/>
              <a:defRPr sz="1400"/>
            </a:lvl1pPr>
            <a:lvl2pPr marL="914400" lvl="1" indent="-304800" algn="ctr">
              <a:lnSpc>
                <a:spcPct val="115000"/>
              </a:lnSpc>
              <a:spcBef>
                <a:spcPts val="1600"/>
              </a:spcBef>
              <a:spcAft>
                <a:spcPts val="0"/>
              </a:spcAft>
              <a:buSzPts val="1200"/>
              <a:buChar char="○"/>
              <a:defRPr/>
            </a:lvl2pPr>
            <a:lvl3pPr marL="1371600" lvl="2" indent="-304800" algn="ctr">
              <a:lnSpc>
                <a:spcPct val="115000"/>
              </a:lnSpc>
              <a:spcBef>
                <a:spcPts val="1600"/>
              </a:spcBef>
              <a:spcAft>
                <a:spcPts val="0"/>
              </a:spcAft>
              <a:buSzPts val="1200"/>
              <a:buChar char="■"/>
              <a:defRPr/>
            </a:lvl3pPr>
            <a:lvl4pPr marL="1828800" lvl="3" indent="-304800" algn="ctr">
              <a:lnSpc>
                <a:spcPct val="115000"/>
              </a:lnSpc>
              <a:spcBef>
                <a:spcPts val="1600"/>
              </a:spcBef>
              <a:spcAft>
                <a:spcPts val="0"/>
              </a:spcAft>
              <a:buSzPts val="1200"/>
              <a:buChar char="●"/>
              <a:defRPr/>
            </a:lvl4pPr>
            <a:lvl5pPr marL="2286000" lvl="4" indent="-304800" algn="ctr">
              <a:lnSpc>
                <a:spcPct val="115000"/>
              </a:lnSpc>
              <a:spcBef>
                <a:spcPts val="1600"/>
              </a:spcBef>
              <a:spcAft>
                <a:spcPts val="0"/>
              </a:spcAft>
              <a:buSzPts val="1200"/>
              <a:buChar char="○"/>
              <a:defRPr/>
            </a:lvl5pPr>
            <a:lvl6pPr marL="2743200" lvl="5" indent="-304800" algn="ctr">
              <a:lnSpc>
                <a:spcPct val="115000"/>
              </a:lnSpc>
              <a:spcBef>
                <a:spcPts val="1600"/>
              </a:spcBef>
              <a:spcAft>
                <a:spcPts val="0"/>
              </a:spcAft>
              <a:buSzPts val="1200"/>
              <a:buChar char="■"/>
              <a:defRPr/>
            </a:lvl6pPr>
            <a:lvl7pPr marL="3200400" lvl="6" indent="-304800" algn="ctr">
              <a:lnSpc>
                <a:spcPct val="115000"/>
              </a:lnSpc>
              <a:spcBef>
                <a:spcPts val="1600"/>
              </a:spcBef>
              <a:spcAft>
                <a:spcPts val="0"/>
              </a:spcAft>
              <a:buSzPts val="1200"/>
              <a:buChar char="●"/>
              <a:defRPr/>
            </a:lvl7pPr>
            <a:lvl8pPr marL="3657600" lvl="7" indent="-304800" algn="ctr">
              <a:lnSpc>
                <a:spcPct val="115000"/>
              </a:lnSpc>
              <a:spcBef>
                <a:spcPts val="1600"/>
              </a:spcBef>
              <a:spcAft>
                <a:spcPts val="0"/>
              </a:spcAft>
              <a:buSzPts val="1200"/>
              <a:buChar char="○"/>
              <a:defRPr/>
            </a:lvl8pPr>
            <a:lvl9pPr marL="4114800" lvl="8" indent="-304800" algn="ctr">
              <a:lnSpc>
                <a:spcPct val="115000"/>
              </a:lnSpc>
              <a:spcBef>
                <a:spcPts val="1600"/>
              </a:spcBef>
              <a:spcAft>
                <a:spcPts val="1600"/>
              </a:spcAft>
              <a:buSzPts val="1200"/>
              <a:buChar char="■"/>
              <a:defRPr/>
            </a:lvl9pPr>
          </a:lstStyle>
          <a:p>
            <a:endParaRPr/>
          </a:p>
        </p:txBody>
      </p:sp>
      <p:sp>
        <p:nvSpPr>
          <p:cNvPr id="90" name="Google Shape;90;p6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67"/>
          <p:cNvSpPr txBox="1">
            <a:spLocks noGrp="1"/>
          </p:cNvSpPr>
          <p:nvPr>
            <p:ph type="subTitle" idx="1"/>
          </p:nvPr>
        </p:nvSpPr>
        <p:spPr>
          <a:xfrm>
            <a:off x="6006000" y="2320225"/>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93" name="Google Shape;93;p67"/>
          <p:cNvSpPr txBox="1">
            <a:spLocks noGrp="1"/>
          </p:cNvSpPr>
          <p:nvPr>
            <p:ph type="subTitle" idx="2"/>
          </p:nvPr>
        </p:nvSpPr>
        <p:spPr>
          <a:xfrm>
            <a:off x="6006000" y="3478616"/>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94" name="Google Shape;94;p67"/>
          <p:cNvSpPr txBox="1">
            <a:spLocks noGrp="1"/>
          </p:cNvSpPr>
          <p:nvPr>
            <p:ph type="title"/>
          </p:nvPr>
        </p:nvSpPr>
        <p:spPr>
          <a:xfrm>
            <a:off x="6006000" y="1954025"/>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5" name="Google Shape;95;p67"/>
          <p:cNvSpPr txBox="1">
            <a:spLocks noGrp="1"/>
          </p:cNvSpPr>
          <p:nvPr>
            <p:ph type="title" idx="3"/>
          </p:nvPr>
        </p:nvSpPr>
        <p:spPr>
          <a:xfrm>
            <a:off x="6006000" y="3100474"/>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96" name="Google Shape;96;p67"/>
          <p:cNvSpPr txBox="1">
            <a:spLocks noGrp="1"/>
          </p:cNvSpPr>
          <p:nvPr>
            <p:ph type="title" idx="4"/>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97" name="Google Shape;97;p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68"/>
          <p:cNvSpPr txBox="1">
            <a:spLocks noGrp="1"/>
          </p:cNvSpPr>
          <p:nvPr>
            <p:ph type="subTitle" idx="1"/>
          </p:nvPr>
        </p:nvSpPr>
        <p:spPr>
          <a:xfrm flipH="1">
            <a:off x="55841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00" name="Google Shape;100;p68"/>
          <p:cNvSpPr txBox="1">
            <a:spLocks noGrp="1"/>
          </p:cNvSpPr>
          <p:nvPr>
            <p:ph type="subTitle" idx="2"/>
          </p:nvPr>
        </p:nvSpPr>
        <p:spPr>
          <a:xfrm flipH="1">
            <a:off x="50793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01" name="Google Shape;101;p68"/>
          <p:cNvSpPr txBox="1">
            <a:spLocks noGrp="1"/>
          </p:cNvSpPr>
          <p:nvPr>
            <p:ph type="subTitle" idx="3"/>
          </p:nvPr>
        </p:nvSpPr>
        <p:spPr>
          <a:xfrm flipH="1">
            <a:off x="18586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102" name="Google Shape;102;p68"/>
          <p:cNvSpPr txBox="1">
            <a:spLocks noGrp="1"/>
          </p:cNvSpPr>
          <p:nvPr>
            <p:ph type="subTitle" idx="4"/>
          </p:nvPr>
        </p:nvSpPr>
        <p:spPr>
          <a:xfrm flipH="1">
            <a:off x="13538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103" name="Google Shape;103;p68"/>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104" name="Google Shape;104;p6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anks">
  <p:cSld name="BLANK_1_1_1_1_1_1_1">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69"/>
          <p:cNvSpPr txBox="1">
            <a:spLocks noGrp="1"/>
          </p:cNvSpPr>
          <p:nvPr>
            <p:ph type="ctrTitle"/>
          </p:nvPr>
        </p:nvSpPr>
        <p:spPr>
          <a:xfrm>
            <a:off x="2562175" y="725400"/>
            <a:ext cx="4020000" cy="1462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rgbClr val="F3F3F3"/>
              </a:buClr>
              <a:buSzPts val="5200"/>
              <a:buNone/>
              <a:defRPr sz="7200"/>
            </a:lvl1pPr>
            <a:lvl2pPr lvl="1" algn="ctr">
              <a:lnSpc>
                <a:spcPct val="100000"/>
              </a:lnSpc>
              <a:spcBef>
                <a:spcPts val="0"/>
              </a:spcBef>
              <a:spcAft>
                <a:spcPts val="0"/>
              </a:spcAft>
              <a:buClr>
                <a:srgbClr val="F3F3F3"/>
              </a:buClr>
              <a:buSzPts val="5200"/>
              <a:buNone/>
              <a:defRPr sz="5200">
                <a:solidFill>
                  <a:srgbClr val="F3F3F3"/>
                </a:solidFill>
              </a:defRPr>
            </a:lvl2pPr>
            <a:lvl3pPr lvl="2" algn="ctr">
              <a:lnSpc>
                <a:spcPct val="100000"/>
              </a:lnSpc>
              <a:spcBef>
                <a:spcPts val="0"/>
              </a:spcBef>
              <a:spcAft>
                <a:spcPts val="0"/>
              </a:spcAft>
              <a:buClr>
                <a:srgbClr val="F3F3F3"/>
              </a:buClr>
              <a:buSzPts val="5200"/>
              <a:buNone/>
              <a:defRPr sz="5200">
                <a:solidFill>
                  <a:srgbClr val="F3F3F3"/>
                </a:solidFill>
              </a:defRPr>
            </a:lvl3pPr>
            <a:lvl4pPr lvl="3" algn="ctr">
              <a:lnSpc>
                <a:spcPct val="100000"/>
              </a:lnSpc>
              <a:spcBef>
                <a:spcPts val="0"/>
              </a:spcBef>
              <a:spcAft>
                <a:spcPts val="0"/>
              </a:spcAft>
              <a:buClr>
                <a:srgbClr val="F3F3F3"/>
              </a:buClr>
              <a:buSzPts val="5200"/>
              <a:buNone/>
              <a:defRPr sz="5200">
                <a:solidFill>
                  <a:srgbClr val="F3F3F3"/>
                </a:solidFill>
              </a:defRPr>
            </a:lvl4pPr>
            <a:lvl5pPr lvl="4" algn="ctr">
              <a:lnSpc>
                <a:spcPct val="100000"/>
              </a:lnSpc>
              <a:spcBef>
                <a:spcPts val="0"/>
              </a:spcBef>
              <a:spcAft>
                <a:spcPts val="0"/>
              </a:spcAft>
              <a:buClr>
                <a:srgbClr val="F3F3F3"/>
              </a:buClr>
              <a:buSzPts val="5200"/>
              <a:buNone/>
              <a:defRPr sz="5200">
                <a:solidFill>
                  <a:srgbClr val="F3F3F3"/>
                </a:solidFill>
              </a:defRPr>
            </a:lvl5pPr>
            <a:lvl6pPr lvl="5" algn="ctr">
              <a:lnSpc>
                <a:spcPct val="100000"/>
              </a:lnSpc>
              <a:spcBef>
                <a:spcPts val="0"/>
              </a:spcBef>
              <a:spcAft>
                <a:spcPts val="0"/>
              </a:spcAft>
              <a:buClr>
                <a:srgbClr val="F3F3F3"/>
              </a:buClr>
              <a:buSzPts val="5200"/>
              <a:buNone/>
              <a:defRPr sz="5200">
                <a:solidFill>
                  <a:srgbClr val="F3F3F3"/>
                </a:solidFill>
              </a:defRPr>
            </a:lvl6pPr>
            <a:lvl7pPr lvl="6" algn="ctr">
              <a:lnSpc>
                <a:spcPct val="100000"/>
              </a:lnSpc>
              <a:spcBef>
                <a:spcPts val="0"/>
              </a:spcBef>
              <a:spcAft>
                <a:spcPts val="0"/>
              </a:spcAft>
              <a:buClr>
                <a:srgbClr val="F3F3F3"/>
              </a:buClr>
              <a:buSzPts val="5200"/>
              <a:buNone/>
              <a:defRPr sz="5200">
                <a:solidFill>
                  <a:srgbClr val="F3F3F3"/>
                </a:solidFill>
              </a:defRPr>
            </a:lvl7pPr>
            <a:lvl8pPr lvl="7" algn="ctr">
              <a:lnSpc>
                <a:spcPct val="100000"/>
              </a:lnSpc>
              <a:spcBef>
                <a:spcPts val="0"/>
              </a:spcBef>
              <a:spcAft>
                <a:spcPts val="0"/>
              </a:spcAft>
              <a:buClr>
                <a:srgbClr val="F3F3F3"/>
              </a:buClr>
              <a:buSzPts val="5200"/>
              <a:buNone/>
              <a:defRPr sz="5200">
                <a:solidFill>
                  <a:srgbClr val="F3F3F3"/>
                </a:solidFill>
              </a:defRPr>
            </a:lvl8pPr>
            <a:lvl9pPr lvl="8" algn="ctr">
              <a:lnSpc>
                <a:spcPct val="100000"/>
              </a:lnSpc>
              <a:spcBef>
                <a:spcPts val="0"/>
              </a:spcBef>
              <a:spcAft>
                <a:spcPts val="0"/>
              </a:spcAft>
              <a:buClr>
                <a:srgbClr val="F3F3F3"/>
              </a:buClr>
              <a:buSzPts val="5200"/>
              <a:buNone/>
              <a:defRPr sz="5200">
                <a:solidFill>
                  <a:srgbClr val="F3F3F3"/>
                </a:solidFill>
              </a:defRPr>
            </a:lvl9pPr>
          </a:lstStyle>
          <a:p>
            <a:endParaRPr/>
          </a:p>
        </p:txBody>
      </p:sp>
      <p:sp>
        <p:nvSpPr>
          <p:cNvPr id="107" name="Google Shape;107;p69"/>
          <p:cNvSpPr txBox="1">
            <a:spLocks noGrp="1"/>
          </p:cNvSpPr>
          <p:nvPr>
            <p:ph type="subTitle" idx="1"/>
          </p:nvPr>
        </p:nvSpPr>
        <p:spPr>
          <a:xfrm>
            <a:off x="2561975" y="2225200"/>
            <a:ext cx="40200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2800"/>
              <a:buNone/>
              <a:defRPr sz="1400">
                <a:solidFill>
                  <a:srgbClr val="F3F3F3"/>
                </a:solidFill>
              </a:defRPr>
            </a:lvl1pPr>
            <a:lvl2pPr lvl="1" algn="ctr">
              <a:lnSpc>
                <a:spcPct val="100000"/>
              </a:lnSpc>
              <a:spcBef>
                <a:spcPts val="0"/>
              </a:spcBef>
              <a:spcAft>
                <a:spcPts val="0"/>
              </a:spcAft>
              <a:buClr>
                <a:srgbClr val="F3F3F3"/>
              </a:buClr>
              <a:buSzPts val="2800"/>
              <a:buNone/>
              <a:defRPr sz="2800">
                <a:solidFill>
                  <a:srgbClr val="F3F3F3"/>
                </a:solidFill>
              </a:defRPr>
            </a:lvl2pPr>
            <a:lvl3pPr lvl="2" algn="ctr">
              <a:lnSpc>
                <a:spcPct val="100000"/>
              </a:lnSpc>
              <a:spcBef>
                <a:spcPts val="0"/>
              </a:spcBef>
              <a:spcAft>
                <a:spcPts val="0"/>
              </a:spcAft>
              <a:buClr>
                <a:srgbClr val="F3F3F3"/>
              </a:buClr>
              <a:buSzPts val="2800"/>
              <a:buNone/>
              <a:defRPr sz="2800">
                <a:solidFill>
                  <a:srgbClr val="F3F3F3"/>
                </a:solidFill>
              </a:defRPr>
            </a:lvl3pPr>
            <a:lvl4pPr lvl="3" algn="ctr">
              <a:lnSpc>
                <a:spcPct val="100000"/>
              </a:lnSpc>
              <a:spcBef>
                <a:spcPts val="0"/>
              </a:spcBef>
              <a:spcAft>
                <a:spcPts val="0"/>
              </a:spcAft>
              <a:buClr>
                <a:srgbClr val="F3F3F3"/>
              </a:buClr>
              <a:buSzPts val="2800"/>
              <a:buNone/>
              <a:defRPr sz="2800">
                <a:solidFill>
                  <a:srgbClr val="F3F3F3"/>
                </a:solidFill>
              </a:defRPr>
            </a:lvl4pPr>
            <a:lvl5pPr lvl="4" algn="ctr">
              <a:lnSpc>
                <a:spcPct val="100000"/>
              </a:lnSpc>
              <a:spcBef>
                <a:spcPts val="0"/>
              </a:spcBef>
              <a:spcAft>
                <a:spcPts val="0"/>
              </a:spcAft>
              <a:buClr>
                <a:srgbClr val="F3F3F3"/>
              </a:buClr>
              <a:buSzPts val="2800"/>
              <a:buNone/>
              <a:defRPr sz="2800">
                <a:solidFill>
                  <a:srgbClr val="F3F3F3"/>
                </a:solidFill>
              </a:defRPr>
            </a:lvl5pPr>
            <a:lvl6pPr lvl="5" algn="ctr">
              <a:lnSpc>
                <a:spcPct val="100000"/>
              </a:lnSpc>
              <a:spcBef>
                <a:spcPts val="0"/>
              </a:spcBef>
              <a:spcAft>
                <a:spcPts val="0"/>
              </a:spcAft>
              <a:buClr>
                <a:srgbClr val="F3F3F3"/>
              </a:buClr>
              <a:buSzPts val="2800"/>
              <a:buNone/>
              <a:defRPr sz="2800">
                <a:solidFill>
                  <a:srgbClr val="F3F3F3"/>
                </a:solidFill>
              </a:defRPr>
            </a:lvl6pPr>
            <a:lvl7pPr lvl="6" algn="ctr">
              <a:lnSpc>
                <a:spcPct val="100000"/>
              </a:lnSpc>
              <a:spcBef>
                <a:spcPts val="0"/>
              </a:spcBef>
              <a:spcAft>
                <a:spcPts val="0"/>
              </a:spcAft>
              <a:buClr>
                <a:srgbClr val="F3F3F3"/>
              </a:buClr>
              <a:buSzPts val="2800"/>
              <a:buNone/>
              <a:defRPr sz="2800">
                <a:solidFill>
                  <a:srgbClr val="F3F3F3"/>
                </a:solidFill>
              </a:defRPr>
            </a:lvl7pPr>
            <a:lvl8pPr lvl="7" algn="ctr">
              <a:lnSpc>
                <a:spcPct val="100000"/>
              </a:lnSpc>
              <a:spcBef>
                <a:spcPts val="0"/>
              </a:spcBef>
              <a:spcAft>
                <a:spcPts val="0"/>
              </a:spcAft>
              <a:buClr>
                <a:srgbClr val="F3F3F3"/>
              </a:buClr>
              <a:buSzPts val="2800"/>
              <a:buNone/>
              <a:defRPr sz="2800">
                <a:solidFill>
                  <a:srgbClr val="F3F3F3"/>
                </a:solidFill>
              </a:defRPr>
            </a:lvl8pPr>
            <a:lvl9pPr lvl="8" algn="ctr">
              <a:lnSpc>
                <a:spcPct val="100000"/>
              </a:lnSpc>
              <a:spcBef>
                <a:spcPts val="0"/>
              </a:spcBef>
              <a:spcAft>
                <a:spcPts val="0"/>
              </a:spcAft>
              <a:buClr>
                <a:srgbClr val="F3F3F3"/>
              </a:buClr>
              <a:buSzPts val="2800"/>
              <a:buNone/>
              <a:defRPr sz="2800">
                <a:solidFill>
                  <a:srgbClr val="F3F3F3"/>
                </a:solidFill>
              </a:defRPr>
            </a:lvl9pPr>
          </a:lstStyle>
          <a:p>
            <a:endParaRPr/>
          </a:p>
        </p:txBody>
      </p:sp>
      <p:sp>
        <p:nvSpPr>
          <p:cNvPr id="108" name="Google Shape;108;p69"/>
          <p:cNvSpPr txBox="1"/>
          <p:nvPr/>
        </p:nvSpPr>
        <p:spPr>
          <a:xfrm>
            <a:off x="2813425" y="3796475"/>
            <a:ext cx="3517500" cy="569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300"/>
              </a:spcBef>
              <a:spcAft>
                <a:spcPts val="0"/>
              </a:spcAft>
              <a:buClr>
                <a:srgbClr val="000000"/>
              </a:buClr>
              <a:buSzPts val="900"/>
              <a:buFont typeface="Arial"/>
              <a:buNone/>
            </a:pPr>
            <a:r>
              <a:rPr lang="en" sz="900" b="0" i="0" u="none" strike="noStrike" cap="none">
                <a:solidFill>
                  <a:srgbClr val="F3F3F3"/>
                </a:solidFill>
                <a:latin typeface="Fira Sans Condensed Light"/>
                <a:ea typeface="Fira Sans Condensed Light"/>
                <a:cs typeface="Fira Sans Condensed Light"/>
                <a:sym typeface="Fira Sans Condensed Light"/>
              </a:rPr>
              <a:t>CREDITS: This presentation template was created by </a:t>
            </a:r>
            <a:r>
              <a:rPr lang="en" sz="900" b="1" i="0" u="none" strike="noStrike" cap="none">
                <a:solidFill>
                  <a:srgbClr val="F3F3F3"/>
                </a:solidFill>
                <a:uFill>
                  <a:noFill/>
                </a:uFill>
                <a:latin typeface="Fira Sans Condensed"/>
                <a:ea typeface="Fira Sans Condensed"/>
                <a:cs typeface="Fira Sans Condensed"/>
                <a:sym typeface="Fira Sans Condensed"/>
                <a:hlinkClick r:id="rId3">
                  <a:extLst>
                    <a:ext uri="{A12FA001-AC4F-418D-AE19-62706E023703}">
                      <ahyp:hlinkClr xmlns:ahyp="http://schemas.microsoft.com/office/drawing/2018/hyperlinkcolor" val="tx"/>
                    </a:ext>
                  </a:extLst>
                </a:hlinkClick>
              </a:rPr>
              <a:t>Slidesgo</a:t>
            </a:r>
            <a:r>
              <a:rPr lang="en" sz="900" b="0" i="0" u="none" strike="noStrike" cap="none">
                <a:solidFill>
                  <a:srgbClr val="F3F3F3"/>
                </a:solidFill>
                <a:latin typeface="Fira Sans Condensed Light"/>
                <a:ea typeface="Fira Sans Condensed Light"/>
                <a:cs typeface="Fira Sans Condensed Light"/>
                <a:sym typeface="Fira Sans Condensed Light"/>
              </a:rPr>
              <a:t>, including icons by </a:t>
            </a:r>
            <a:r>
              <a:rPr lang="en" sz="900" b="1" i="0" u="none" strike="noStrike" cap="none">
                <a:solidFill>
                  <a:srgbClr val="F3F3F3"/>
                </a:solidFill>
                <a:uFill>
                  <a:noFill/>
                </a:uFill>
                <a:latin typeface="Fira Sans Condensed"/>
                <a:ea typeface="Fira Sans Condensed"/>
                <a:cs typeface="Fira Sans Condensed"/>
                <a:sym typeface="Fira Sans Condensed"/>
                <a:hlinkClick r:id="rId4">
                  <a:extLst>
                    <a:ext uri="{A12FA001-AC4F-418D-AE19-62706E023703}">
                      <ahyp:hlinkClr xmlns:ahyp="http://schemas.microsoft.com/office/drawing/2018/hyperlinkcolor" val="tx"/>
                    </a:ext>
                  </a:extLst>
                </a:hlinkClick>
              </a:rPr>
              <a:t>Flaticon</a:t>
            </a:r>
            <a:r>
              <a:rPr lang="en" sz="900" b="0" i="0" u="none" strike="noStrike" cap="none">
                <a:solidFill>
                  <a:srgbClr val="F3F3F3"/>
                </a:solidFill>
                <a:latin typeface="Fira Sans Condensed Light"/>
                <a:ea typeface="Fira Sans Condensed Light"/>
                <a:cs typeface="Fira Sans Condensed Light"/>
                <a:sym typeface="Fira Sans Condensed Light"/>
              </a:rPr>
              <a:t>, and infographics &amp; images by </a:t>
            </a:r>
            <a:r>
              <a:rPr lang="en" sz="900" b="1" i="0" u="none" strike="noStrike" cap="none">
                <a:solidFill>
                  <a:srgbClr val="F3F3F3"/>
                </a:solidFill>
                <a:uFill>
                  <a:noFill/>
                </a:uFill>
                <a:latin typeface="Fira Sans Condensed"/>
                <a:ea typeface="Fira Sans Condensed"/>
                <a:cs typeface="Fira Sans Condensed"/>
                <a:sym typeface="Fira Sans Condensed"/>
                <a:hlinkClick r:id="rId5">
                  <a:extLst>
                    <a:ext uri="{A12FA001-AC4F-418D-AE19-62706E023703}">
                      <ahyp:hlinkClr xmlns:ahyp="http://schemas.microsoft.com/office/drawing/2018/hyperlinkcolor" val="tx"/>
                    </a:ext>
                  </a:extLst>
                </a:hlinkClick>
              </a:rPr>
              <a:t>Freepik</a:t>
            </a:r>
            <a:r>
              <a:rPr lang="en" sz="900" b="0" i="0" u="none" strike="noStrike" cap="none">
                <a:solidFill>
                  <a:srgbClr val="F3F3F3"/>
                </a:solidFill>
                <a:latin typeface="Fira Sans Condensed Light"/>
                <a:ea typeface="Fira Sans Condensed Light"/>
                <a:cs typeface="Fira Sans Condensed Light"/>
                <a:sym typeface="Fira Sans Condensed Light"/>
              </a:rPr>
              <a:t>. </a:t>
            </a:r>
            <a:endParaRPr sz="900" b="0" i="0" u="none" strike="noStrike" cap="none">
              <a:solidFill>
                <a:srgbClr val="F3F3F3"/>
              </a:solidFill>
              <a:latin typeface="Fira Sans Condensed Light"/>
              <a:ea typeface="Fira Sans Condensed Light"/>
              <a:cs typeface="Fira Sans Condensed Light"/>
              <a:sym typeface="Fira Sans Condensed Light"/>
            </a:endParaRPr>
          </a:p>
          <a:p>
            <a:pPr marL="0" marR="0" lvl="0" indent="0" algn="ctr" rtl="0">
              <a:lnSpc>
                <a:spcPct val="100000"/>
              </a:lnSpc>
              <a:spcBef>
                <a:spcPts val="300"/>
              </a:spcBef>
              <a:spcAft>
                <a:spcPts val="0"/>
              </a:spcAft>
              <a:buClr>
                <a:srgbClr val="000000"/>
              </a:buClr>
              <a:buSzPts val="900"/>
              <a:buFont typeface="Arial"/>
              <a:buNone/>
            </a:pPr>
            <a:endParaRPr sz="9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109" name="Google Shape;109;p6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7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53"/>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4" name="Google Shape;14;p53"/>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a:endParaRPr/>
          </a:p>
        </p:txBody>
      </p:sp>
      <p:sp>
        <p:nvSpPr>
          <p:cNvPr id="15" name="Google Shape;15;p53"/>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16" name="Google Shape;16;p53"/>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solidFill>
                  <a:srgbClr val="F3F3F3"/>
                </a:solidFill>
              </a:defRPr>
            </a:lvl1pPr>
            <a:lvl2pPr lvl="1" algn="l">
              <a:lnSpc>
                <a:spcPct val="100000"/>
              </a:lnSpc>
              <a:spcBef>
                <a:spcPts val="1600"/>
              </a:spcBef>
              <a:spcAft>
                <a:spcPts val="0"/>
              </a:spcAft>
              <a:buSzPts val="1200"/>
              <a:buNone/>
              <a:defRPr sz="1400">
                <a:solidFill>
                  <a:srgbClr val="F3F3F3"/>
                </a:solidFill>
              </a:defRPr>
            </a:lvl2pPr>
            <a:lvl3pPr lvl="2" algn="l">
              <a:lnSpc>
                <a:spcPct val="100000"/>
              </a:lnSpc>
              <a:spcBef>
                <a:spcPts val="1600"/>
              </a:spcBef>
              <a:spcAft>
                <a:spcPts val="0"/>
              </a:spcAft>
              <a:buSzPts val="1200"/>
              <a:buNone/>
              <a:defRPr sz="1400">
                <a:solidFill>
                  <a:srgbClr val="F3F3F3"/>
                </a:solidFill>
              </a:defRPr>
            </a:lvl3pPr>
            <a:lvl4pPr lvl="3" algn="l">
              <a:lnSpc>
                <a:spcPct val="100000"/>
              </a:lnSpc>
              <a:spcBef>
                <a:spcPts val="1600"/>
              </a:spcBef>
              <a:spcAft>
                <a:spcPts val="0"/>
              </a:spcAft>
              <a:buSzPts val="1200"/>
              <a:buNone/>
              <a:defRPr sz="1400">
                <a:solidFill>
                  <a:srgbClr val="F3F3F3"/>
                </a:solidFill>
              </a:defRPr>
            </a:lvl4pPr>
            <a:lvl5pPr lvl="4" algn="l">
              <a:lnSpc>
                <a:spcPct val="100000"/>
              </a:lnSpc>
              <a:spcBef>
                <a:spcPts val="1600"/>
              </a:spcBef>
              <a:spcAft>
                <a:spcPts val="0"/>
              </a:spcAft>
              <a:buSzPts val="1200"/>
              <a:buNone/>
              <a:defRPr sz="1400">
                <a:solidFill>
                  <a:srgbClr val="F3F3F3"/>
                </a:solidFill>
              </a:defRPr>
            </a:lvl5pPr>
            <a:lvl6pPr lvl="5" algn="l">
              <a:lnSpc>
                <a:spcPct val="100000"/>
              </a:lnSpc>
              <a:spcBef>
                <a:spcPts val="1600"/>
              </a:spcBef>
              <a:spcAft>
                <a:spcPts val="0"/>
              </a:spcAft>
              <a:buSzPts val="1200"/>
              <a:buNone/>
              <a:defRPr sz="1400">
                <a:solidFill>
                  <a:srgbClr val="F3F3F3"/>
                </a:solidFill>
              </a:defRPr>
            </a:lvl6pPr>
            <a:lvl7pPr lvl="6" algn="l">
              <a:lnSpc>
                <a:spcPct val="100000"/>
              </a:lnSpc>
              <a:spcBef>
                <a:spcPts val="1600"/>
              </a:spcBef>
              <a:spcAft>
                <a:spcPts val="0"/>
              </a:spcAft>
              <a:buSzPts val="1200"/>
              <a:buNone/>
              <a:defRPr sz="1400">
                <a:solidFill>
                  <a:srgbClr val="F3F3F3"/>
                </a:solidFill>
              </a:defRPr>
            </a:lvl7pPr>
            <a:lvl8pPr lvl="7" algn="l">
              <a:lnSpc>
                <a:spcPct val="100000"/>
              </a:lnSpc>
              <a:spcBef>
                <a:spcPts val="1600"/>
              </a:spcBef>
              <a:spcAft>
                <a:spcPts val="0"/>
              </a:spcAft>
              <a:buSzPts val="1200"/>
              <a:buNone/>
              <a:defRPr sz="1400">
                <a:solidFill>
                  <a:srgbClr val="F3F3F3"/>
                </a:solidFill>
              </a:defRPr>
            </a:lvl8pPr>
            <a:lvl9pPr lvl="8" algn="l">
              <a:lnSpc>
                <a:spcPct val="100000"/>
              </a:lnSpc>
              <a:spcBef>
                <a:spcPts val="1600"/>
              </a:spcBef>
              <a:spcAft>
                <a:spcPts val="1600"/>
              </a:spcAft>
              <a:buSzPts val="1200"/>
              <a:buNone/>
              <a:defRPr sz="1400">
                <a:solidFill>
                  <a:srgbClr val="F3F3F3"/>
                </a:solidFill>
              </a:defRPr>
            </a:lvl9pPr>
          </a:lstStyle>
          <a:p>
            <a:endParaRPr/>
          </a:p>
        </p:txBody>
      </p:sp>
      <p:sp>
        <p:nvSpPr>
          <p:cNvPr id="17" name="Google Shape;17;p53"/>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solidFill>
                  <a:srgbClr val="F3F3F3"/>
                </a:solidFill>
              </a:defRPr>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18" name="Google Shape;18;p53"/>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a:endParaRPr/>
          </a:p>
        </p:txBody>
      </p:sp>
      <p:sp>
        <p:nvSpPr>
          <p:cNvPr id="19" name="Google Shape;19;p53"/>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0" name="Google Shape;20;p53"/>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solidFill>
                  <a:srgbClr val="F3F3F3"/>
                </a:solidFill>
              </a:defRPr>
            </a:lvl1pPr>
            <a:lvl2pPr lvl="1" algn="l">
              <a:lnSpc>
                <a:spcPct val="115000"/>
              </a:lnSpc>
              <a:spcBef>
                <a:spcPts val="1600"/>
              </a:spcBef>
              <a:spcAft>
                <a:spcPts val="0"/>
              </a:spcAft>
              <a:buSzPts val="1200"/>
              <a:buNone/>
              <a:defRPr sz="1400">
                <a:solidFill>
                  <a:srgbClr val="F3F3F3"/>
                </a:solidFill>
              </a:defRPr>
            </a:lvl2pPr>
            <a:lvl3pPr lvl="2" algn="l">
              <a:lnSpc>
                <a:spcPct val="115000"/>
              </a:lnSpc>
              <a:spcBef>
                <a:spcPts val="1600"/>
              </a:spcBef>
              <a:spcAft>
                <a:spcPts val="0"/>
              </a:spcAft>
              <a:buSzPts val="1200"/>
              <a:buNone/>
              <a:defRPr sz="1400">
                <a:solidFill>
                  <a:srgbClr val="F3F3F3"/>
                </a:solidFill>
              </a:defRPr>
            </a:lvl3pPr>
            <a:lvl4pPr lvl="3" algn="l">
              <a:lnSpc>
                <a:spcPct val="115000"/>
              </a:lnSpc>
              <a:spcBef>
                <a:spcPts val="1600"/>
              </a:spcBef>
              <a:spcAft>
                <a:spcPts val="0"/>
              </a:spcAft>
              <a:buSzPts val="1200"/>
              <a:buNone/>
              <a:defRPr sz="1400">
                <a:solidFill>
                  <a:srgbClr val="F3F3F3"/>
                </a:solidFill>
              </a:defRPr>
            </a:lvl4pPr>
            <a:lvl5pPr lvl="4" algn="l">
              <a:lnSpc>
                <a:spcPct val="115000"/>
              </a:lnSpc>
              <a:spcBef>
                <a:spcPts val="1600"/>
              </a:spcBef>
              <a:spcAft>
                <a:spcPts val="0"/>
              </a:spcAft>
              <a:buSzPts val="1200"/>
              <a:buNone/>
              <a:defRPr sz="1400">
                <a:solidFill>
                  <a:srgbClr val="F3F3F3"/>
                </a:solidFill>
              </a:defRPr>
            </a:lvl5pPr>
            <a:lvl6pPr lvl="5" algn="l">
              <a:lnSpc>
                <a:spcPct val="115000"/>
              </a:lnSpc>
              <a:spcBef>
                <a:spcPts val="1600"/>
              </a:spcBef>
              <a:spcAft>
                <a:spcPts val="0"/>
              </a:spcAft>
              <a:buSzPts val="1200"/>
              <a:buNone/>
              <a:defRPr sz="1400">
                <a:solidFill>
                  <a:srgbClr val="F3F3F3"/>
                </a:solidFill>
              </a:defRPr>
            </a:lvl6pPr>
            <a:lvl7pPr lvl="6" algn="l">
              <a:lnSpc>
                <a:spcPct val="115000"/>
              </a:lnSpc>
              <a:spcBef>
                <a:spcPts val="1600"/>
              </a:spcBef>
              <a:spcAft>
                <a:spcPts val="0"/>
              </a:spcAft>
              <a:buSzPts val="1200"/>
              <a:buNone/>
              <a:defRPr sz="1400">
                <a:solidFill>
                  <a:srgbClr val="F3F3F3"/>
                </a:solidFill>
              </a:defRPr>
            </a:lvl7pPr>
            <a:lvl8pPr lvl="7" algn="l">
              <a:lnSpc>
                <a:spcPct val="115000"/>
              </a:lnSpc>
              <a:spcBef>
                <a:spcPts val="1600"/>
              </a:spcBef>
              <a:spcAft>
                <a:spcPts val="0"/>
              </a:spcAft>
              <a:buSzPts val="1200"/>
              <a:buNone/>
              <a:defRPr sz="1400">
                <a:solidFill>
                  <a:srgbClr val="F3F3F3"/>
                </a:solidFill>
              </a:defRPr>
            </a:lvl8pPr>
            <a:lvl9pPr lvl="8" algn="l">
              <a:lnSpc>
                <a:spcPct val="115000"/>
              </a:lnSpc>
              <a:spcBef>
                <a:spcPts val="1600"/>
              </a:spcBef>
              <a:spcAft>
                <a:spcPts val="1600"/>
              </a:spcAft>
              <a:buSzPts val="1200"/>
              <a:buNone/>
              <a:defRPr sz="1400">
                <a:solidFill>
                  <a:srgbClr val="F3F3F3"/>
                </a:solidFill>
              </a:defRPr>
            </a:lvl9pPr>
          </a:lstStyle>
          <a:p>
            <a:endParaRPr/>
          </a:p>
        </p:txBody>
      </p:sp>
      <p:sp>
        <p:nvSpPr>
          <p:cNvPr id="21" name="Google Shape;21;p53"/>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2" name="Google Shape;22;p53"/>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3" name="Google Shape;23;p53"/>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 name="Google Shape;24;p53"/>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solidFill>
                  <a:srgbClr val="F3F3F3"/>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5" name="Google Shape;25;p5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7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54"/>
          <p:cNvSpPr txBox="1">
            <a:spLocks noGrp="1"/>
          </p:cNvSpPr>
          <p:nvPr>
            <p:ph type="title"/>
          </p:nvPr>
        </p:nvSpPr>
        <p:spPr>
          <a:xfrm>
            <a:off x="720100" y="1706850"/>
            <a:ext cx="2759700" cy="17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4500">
                <a:solidFill>
                  <a:srgbClr val="F3F3F3"/>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8" name="Google Shape;28;p5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55"/>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31" name="Google Shape;31;p55"/>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32" name="Google Shape;32;p55"/>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33" name="Google Shape;33;p55"/>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solidFill>
                  <a:srgbClr val="F3F3F3"/>
                </a:solidFill>
              </a:defRPr>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34" name="Google Shape;34;p55"/>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35" name="Google Shape;35;p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56"/>
          <p:cNvSpPr txBox="1">
            <a:spLocks noGrp="1"/>
          </p:cNvSpPr>
          <p:nvPr>
            <p:ph type="title"/>
          </p:nvPr>
        </p:nvSpPr>
        <p:spPr>
          <a:xfrm>
            <a:off x="2422250" y="1418700"/>
            <a:ext cx="4299600" cy="23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solidFill>
                  <a:srgbClr val="F3F3F3"/>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8" name="Google Shape;38;p5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9"/>
        <p:cNvGrpSpPr/>
        <p:nvPr/>
      </p:nvGrpSpPr>
      <p:grpSpPr>
        <a:xfrm>
          <a:off x="0" y="0"/>
          <a:ext cx="0" cy="0"/>
          <a:chOff x="0" y="0"/>
          <a:chExt cx="0" cy="0"/>
        </a:xfrm>
      </p:grpSpPr>
      <p:sp>
        <p:nvSpPr>
          <p:cNvPr id="40" name="Google Shape;40;p5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58"/>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43" name="Google Shape;43;p58"/>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rgbClr val="F3F3F3"/>
              </a:buClr>
              <a:buSzPts val="3000"/>
              <a:buNone/>
              <a:defRPr sz="3000">
                <a:solidFill>
                  <a:srgbClr val="F3F3F3"/>
                </a:solidFill>
              </a:defRPr>
            </a:lvl1pPr>
            <a:lvl2pPr lvl="1" algn="ctr">
              <a:lnSpc>
                <a:spcPct val="100000"/>
              </a:lnSpc>
              <a:spcBef>
                <a:spcPts val="0"/>
              </a:spcBef>
              <a:spcAft>
                <a:spcPts val="0"/>
              </a:spcAft>
              <a:buClr>
                <a:srgbClr val="F3F3F3"/>
              </a:buClr>
              <a:buSzPts val="3000"/>
              <a:buNone/>
              <a:defRPr sz="3000">
                <a:solidFill>
                  <a:srgbClr val="F3F3F3"/>
                </a:solidFill>
              </a:defRPr>
            </a:lvl2pPr>
            <a:lvl3pPr lvl="2" algn="ctr">
              <a:lnSpc>
                <a:spcPct val="100000"/>
              </a:lnSpc>
              <a:spcBef>
                <a:spcPts val="0"/>
              </a:spcBef>
              <a:spcAft>
                <a:spcPts val="0"/>
              </a:spcAft>
              <a:buClr>
                <a:srgbClr val="F3F3F3"/>
              </a:buClr>
              <a:buSzPts val="3000"/>
              <a:buNone/>
              <a:defRPr sz="3000">
                <a:solidFill>
                  <a:srgbClr val="F3F3F3"/>
                </a:solidFill>
              </a:defRPr>
            </a:lvl3pPr>
            <a:lvl4pPr lvl="3" algn="ctr">
              <a:lnSpc>
                <a:spcPct val="100000"/>
              </a:lnSpc>
              <a:spcBef>
                <a:spcPts val="0"/>
              </a:spcBef>
              <a:spcAft>
                <a:spcPts val="0"/>
              </a:spcAft>
              <a:buClr>
                <a:srgbClr val="F3F3F3"/>
              </a:buClr>
              <a:buSzPts val="3000"/>
              <a:buNone/>
              <a:defRPr sz="3000">
                <a:solidFill>
                  <a:srgbClr val="F3F3F3"/>
                </a:solidFill>
              </a:defRPr>
            </a:lvl4pPr>
            <a:lvl5pPr lvl="4" algn="ctr">
              <a:lnSpc>
                <a:spcPct val="100000"/>
              </a:lnSpc>
              <a:spcBef>
                <a:spcPts val="0"/>
              </a:spcBef>
              <a:spcAft>
                <a:spcPts val="0"/>
              </a:spcAft>
              <a:buClr>
                <a:srgbClr val="F3F3F3"/>
              </a:buClr>
              <a:buSzPts val="3000"/>
              <a:buNone/>
              <a:defRPr sz="3000">
                <a:solidFill>
                  <a:srgbClr val="F3F3F3"/>
                </a:solidFill>
              </a:defRPr>
            </a:lvl5pPr>
            <a:lvl6pPr lvl="5" algn="ctr">
              <a:lnSpc>
                <a:spcPct val="100000"/>
              </a:lnSpc>
              <a:spcBef>
                <a:spcPts val="0"/>
              </a:spcBef>
              <a:spcAft>
                <a:spcPts val="0"/>
              </a:spcAft>
              <a:buClr>
                <a:srgbClr val="F3F3F3"/>
              </a:buClr>
              <a:buSzPts val="3000"/>
              <a:buNone/>
              <a:defRPr sz="3000">
                <a:solidFill>
                  <a:srgbClr val="F3F3F3"/>
                </a:solidFill>
              </a:defRPr>
            </a:lvl6pPr>
            <a:lvl7pPr lvl="6" algn="ctr">
              <a:lnSpc>
                <a:spcPct val="100000"/>
              </a:lnSpc>
              <a:spcBef>
                <a:spcPts val="0"/>
              </a:spcBef>
              <a:spcAft>
                <a:spcPts val="0"/>
              </a:spcAft>
              <a:buClr>
                <a:srgbClr val="F3F3F3"/>
              </a:buClr>
              <a:buSzPts val="3000"/>
              <a:buNone/>
              <a:defRPr sz="3000">
                <a:solidFill>
                  <a:srgbClr val="F3F3F3"/>
                </a:solidFill>
              </a:defRPr>
            </a:lvl7pPr>
            <a:lvl8pPr lvl="7" algn="ctr">
              <a:lnSpc>
                <a:spcPct val="100000"/>
              </a:lnSpc>
              <a:spcBef>
                <a:spcPts val="0"/>
              </a:spcBef>
              <a:spcAft>
                <a:spcPts val="0"/>
              </a:spcAft>
              <a:buClr>
                <a:srgbClr val="F3F3F3"/>
              </a:buClr>
              <a:buSzPts val="3000"/>
              <a:buNone/>
              <a:defRPr sz="3000">
                <a:solidFill>
                  <a:srgbClr val="F3F3F3"/>
                </a:solidFill>
              </a:defRPr>
            </a:lvl8pPr>
            <a:lvl9pPr lvl="8" algn="ctr">
              <a:lnSpc>
                <a:spcPct val="100000"/>
              </a:lnSpc>
              <a:spcBef>
                <a:spcPts val="0"/>
              </a:spcBef>
              <a:spcAft>
                <a:spcPts val="0"/>
              </a:spcAft>
              <a:buClr>
                <a:srgbClr val="F3F3F3"/>
              </a:buClr>
              <a:buSzPts val="3000"/>
              <a:buNone/>
              <a:defRPr sz="3000">
                <a:solidFill>
                  <a:srgbClr val="F3F3F3"/>
                </a:solidFill>
              </a:defRPr>
            </a:lvl9pPr>
          </a:lstStyle>
          <a:p>
            <a:endParaRPr/>
          </a:p>
        </p:txBody>
      </p:sp>
      <p:sp>
        <p:nvSpPr>
          <p:cNvPr id="44" name="Google Shape;44;p5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5"/>
        <p:cNvGrpSpPr/>
        <p:nvPr/>
      </p:nvGrpSpPr>
      <p:grpSpPr>
        <a:xfrm>
          <a:off x="0" y="0"/>
          <a:ext cx="0" cy="0"/>
          <a:chOff x="0" y="0"/>
          <a:chExt cx="0" cy="0"/>
        </a:xfrm>
      </p:grpSpPr>
      <p:sp>
        <p:nvSpPr>
          <p:cNvPr id="46" name="Google Shape;46;p59"/>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solidFill>
                  <a:srgbClr val="F3F3F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7" name="Google Shape;47;p59"/>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solidFill>
                  <a:srgbClr val="F3F3F3"/>
                </a:solidFill>
              </a:defRPr>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48" name="Google Shape;48;p5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60"/>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200"/>
              <a:buNone/>
              <a:defRPr sz="6000">
                <a:solidFill>
                  <a:srgbClr val="F3F3F3"/>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1" name="Google Shape;51;p60"/>
          <p:cNvSpPr txBox="1">
            <a:spLocks noGrp="1"/>
          </p:cNvSpPr>
          <p:nvPr>
            <p:ph type="subTitle" idx="1"/>
          </p:nvPr>
        </p:nvSpPr>
        <p:spPr>
          <a:xfrm>
            <a:off x="4799950" y="1954200"/>
            <a:ext cx="19401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solidFill>
                  <a:srgbClr val="F3F3F3"/>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2" name="Google Shape;52;p60"/>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4000">
                <a:solidFill>
                  <a:srgbClr val="F3F3F3"/>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3" name="Google Shape;53;p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C343D"/>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1pPr>
            <a:lvl2pPr marR="0" lvl="1"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2pPr>
            <a:lvl3pPr marR="0" lvl="2"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3pPr>
            <a:lvl4pPr marR="0" lvl="3"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4pPr>
            <a:lvl5pPr marR="0" lvl="4"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5pPr>
            <a:lvl6pPr marR="0" lvl="5"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6pPr>
            <a:lvl7pPr marR="0" lvl="6"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7pPr>
            <a:lvl8pPr marR="0" lvl="7"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8pPr>
            <a:lvl9pPr marR="0" lvl="8" algn="l" rtl="0">
              <a:lnSpc>
                <a:spcPct val="100000"/>
              </a:lnSpc>
              <a:spcBef>
                <a:spcPts val="0"/>
              </a:spcBef>
              <a:spcAft>
                <a:spcPts val="0"/>
              </a:spcAft>
              <a:buClr>
                <a:srgbClr val="F3F3F3"/>
              </a:buClr>
              <a:buSzPts val="2800"/>
              <a:buFont typeface="Rajdhani"/>
              <a:buNone/>
              <a:defRPr sz="2800" b="1" i="0" u="none" strike="noStrike" cap="none">
                <a:solidFill>
                  <a:srgbClr val="F3F3F3"/>
                </a:solidFill>
                <a:latin typeface="Rajdhani"/>
                <a:ea typeface="Rajdhani"/>
                <a:cs typeface="Rajdhani"/>
                <a:sym typeface="Rajdhani"/>
              </a:defRPr>
            </a:lvl9pPr>
          </a:lstStyle>
          <a:p>
            <a:endParaRPr/>
          </a:p>
        </p:txBody>
      </p:sp>
      <p:sp>
        <p:nvSpPr>
          <p:cNvPr id="7" name="Google Shape;7;p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endParaRPr dirty="0"/>
          </a:p>
        </p:txBody>
      </p:sp>
      <p:sp>
        <p:nvSpPr>
          <p:cNvPr id="8" name="Google Shape;8;p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F3F3F3"/>
                </a:solidFill>
                <a:latin typeface="Fira Sans Condensed Light"/>
                <a:ea typeface="Fira Sans Condensed Light"/>
                <a:cs typeface="Fira Sans Condensed Light"/>
                <a:sym typeface="Fira Sans Condensed Light"/>
              </a:defRPr>
            </a:lvl9pPr>
          </a:lstStyle>
          <a:p>
            <a:fld id="{44E79B6C-F6E4-E74D-A16B-2619A7B39395}" type="slidenum">
              <a:rPr lang="fr-FR" smtClean="0"/>
              <a:pPr/>
              <a:t>‹N°›</a:t>
            </a:fld>
            <a:endParaRPr lang="fr-FR" dirty="0"/>
          </a:p>
        </p:txBody>
      </p:sp>
      <p:pic>
        <p:nvPicPr>
          <p:cNvPr id="3" name="Image 2">
            <a:extLst>
              <a:ext uri="{FF2B5EF4-FFF2-40B4-BE49-F238E27FC236}">
                <a16:creationId xmlns:a16="http://schemas.microsoft.com/office/drawing/2014/main" id="{30B109A3-C04D-0544-AE15-B4CD2B3847FD}"/>
              </a:ext>
            </a:extLst>
          </p:cNvPr>
          <p:cNvPicPr>
            <a:picLocks noChangeAspect="1"/>
          </p:cNvPicPr>
          <p:nvPr userDrawn="1"/>
        </p:nvPicPr>
        <p:blipFill rotWithShape="1">
          <a:blip r:embed="rId22"/>
          <a:srcRect l="27811" t="18997" r="27071" b="19944"/>
          <a:stretch/>
        </p:blipFill>
        <p:spPr>
          <a:xfrm>
            <a:off x="0" y="4485132"/>
            <a:ext cx="731520" cy="65836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slow">
    <p:push/>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hyperlink" Target="mailto:enguerrand.boitel@hei.yncrea.fr"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hyperlink" Target="mailto:vincent.ramousset@edu.univ-fcomte.fr" TargetMode="External"/><Relationship Id="rId5" Type="http://schemas.openxmlformats.org/officeDocument/2006/relationships/hyperlink" Target="mailto:mohamad.makhlouf@utbm.fr" TargetMode="External"/><Relationship Id="rId4" Type="http://schemas.openxmlformats.org/officeDocument/2006/relationships/hyperlink" Target="mailto:eliohoyeck@gmail.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6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3.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4.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6.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8.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29.gif"/></Relationships>
</file>

<file path=ppt/slides/_rels/slide7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7.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1.xml"/><Relationship Id="rId1" Type="http://schemas.openxmlformats.org/officeDocument/2006/relationships/slideLayout" Target="../slideLayouts/slideLayout11.xml"/><Relationship Id="rId5" Type="http://schemas.openxmlformats.org/officeDocument/2006/relationships/image" Target="../media/image47.png"/><Relationship Id="rId4" Type="http://schemas.openxmlformats.org/officeDocument/2006/relationships/hyperlink" Target="https://docs.google.com/spreadsheets/d/1Ori0VZIgqnlc1Jsma_eqs9FlNMkQQk0VeD4tkX0odBY/copy"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3.xml"/><Relationship Id="rId1" Type="http://schemas.openxmlformats.org/officeDocument/2006/relationships/slideLayout" Target="../slideLayouts/slideLayout12.xml"/><Relationship Id="rId4" Type="http://schemas.openxmlformats.org/officeDocument/2006/relationships/image" Target="../media/image48.jpg"/></Relationships>
</file>

<file path=ppt/slides/_rels/slide8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4.xml"/><Relationship Id="rId1" Type="http://schemas.openxmlformats.org/officeDocument/2006/relationships/slideLayout" Target="../slideLayouts/slideLayout11.xml"/><Relationship Id="rId4" Type="http://schemas.openxmlformats.org/officeDocument/2006/relationships/image" Target="../media/image49.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118" name="Google Shape;118;p1"/>
          <p:cNvSpPr txBox="1">
            <a:spLocks noGrp="1"/>
          </p:cNvSpPr>
          <p:nvPr>
            <p:ph type="ctrTitle"/>
          </p:nvPr>
        </p:nvSpPr>
        <p:spPr>
          <a:xfrm>
            <a:off x="0" y="0"/>
            <a:ext cx="9144000" cy="514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200"/>
              <a:buNone/>
            </a:pPr>
            <a:r>
              <a:rPr lang="en" sz="13800" dirty="0" err="1">
                <a:solidFill>
                  <a:srgbClr val="A10103"/>
                </a:solidFill>
                <a:latin typeface="Rajdhani"/>
                <a:ea typeface="Rajdhani"/>
                <a:cs typeface="Rajdhani"/>
                <a:sym typeface="Rajdhani"/>
              </a:rPr>
              <a:t>VEEMbot</a:t>
            </a:r>
            <a:endParaRPr sz="13800" dirty="0">
              <a:solidFill>
                <a:srgbClr val="A10103"/>
              </a:solidFill>
              <a:latin typeface="Rajdhani"/>
              <a:ea typeface="Rajdhani"/>
              <a:cs typeface="Rajdhani"/>
              <a:sym typeface="Rajdhani"/>
            </a:endParaRPr>
          </a:p>
        </p:txBody>
      </p:sp>
      <p:sp>
        <p:nvSpPr>
          <p:cNvPr id="119" name="Google Shape;119;p1"/>
          <p:cNvSpPr txBox="1">
            <a:spLocks noGrp="1"/>
          </p:cNvSpPr>
          <p:nvPr>
            <p:ph type="subTitle" idx="1"/>
          </p:nvPr>
        </p:nvSpPr>
        <p:spPr>
          <a:xfrm>
            <a:off x="1262400" y="4709100"/>
            <a:ext cx="6619200" cy="4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dirty="0">
                <a:latin typeface="Fira Sans Condensed Light"/>
                <a:ea typeface="Fira Sans Condensed Light"/>
                <a:cs typeface="Fira Sans Condensed Light"/>
                <a:sym typeface="Fira Sans Condensed Light"/>
              </a:rPr>
              <a:t>Enguerrand BOITEL </a:t>
            </a:r>
            <a:r>
              <a:rPr lang="en" dirty="0">
                <a:latin typeface="Fira Sans Condensed Light"/>
                <a:ea typeface="Fira Sans Condensed Light"/>
                <a:cs typeface="Fira Sans Condensed Light"/>
                <a:sym typeface="Fira Sans Condensed Light"/>
              </a:rPr>
              <a:t>- Elio ELHOYECK - Mohamad Karim MAKHLOUF - Vincent RAMOUSSET</a:t>
            </a:r>
            <a:endParaRPr dirty="0">
              <a:latin typeface="Fira Sans Condensed Light"/>
              <a:ea typeface="Fira Sans Condensed Light"/>
              <a:cs typeface="Fira Sans Condensed Light"/>
              <a:sym typeface="Fira Sans Condensed Light"/>
            </a:endParaRPr>
          </a:p>
        </p:txBody>
      </p:sp>
      <p:sp>
        <p:nvSpPr>
          <p:cNvPr id="121" name="Google Shape;121;p1"/>
          <p:cNvSpPr txBox="1">
            <a:spLocks noGrp="1"/>
          </p:cNvSpPr>
          <p:nvPr>
            <p:ph type="subTitle" idx="1"/>
          </p:nvPr>
        </p:nvSpPr>
        <p:spPr>
          <a:xfrm>
            <a:off x="7453325" y="0"/>
            <a:ext cx="1850100" cy="4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b="1">
                <a:latin typeface="Fira Sans Condensed Light"/>
                <a:ea typeface="Fira Sans Condensed Light"/>
                <a:cs typeface="Fira Sans Condensed Light"/>
                <a:sym typeface="Fira Sans Condensed Light"/>
              </a:rPr>
              <a:t>Raphaël COUTURIER</a:t>
            </a:r>
            <a:endParaRPr b="1">
              <a:latin typeface="Fira Sans Condensed Light"/>
              <a:ea typeface="Fira Sans Condensed Light"/>
              <a:cs typeface="Fira Sans Condensed Light"/>
              <a:sym typeface="Fira Sans Condensed Light"/>
            </a:endParaRPr>
          </a:p>
        </p:txBody>
      </p:sp>
      <p:pic>
        <p:nvPicPr>
          <p:cNvPr id="122" name="Google Shape;122;p1"/>
          <p:cNvPicPr preferRelativeResize="0"/>
          <p:nvPr/>
        </p:nvPicPr>
        <p:blipFill>
          <a:blip r:embed="rId4">
            <a:alphaModFix/>
          </a:blip>
          <a:stretch>
            <a:fillRect/>
          </a:stretch>
        </p:blipFill>
        <p:spPr>
          <a:xfrm>
            <a:off x="192170" y="105951"/>
            <a:ext cx="1999701" cy="606744"/>
          </a:xfrm>
          <a:prstGeom prst="rect">
            <a:avLst/>
          </a:prstGeom>
          <a:noFill/>
          <a:ln>
            <a:noFill/>
          </a:ln>
        </p:spPr>
      </p:pic>
      <p:pic>
        <p:nvPicPr>
          <p:cNvPr id="3" name="Image 2" descr="Une image contenant lumière, sombre, laser, ciel nocturne&#10;&#10;Description générée automatiquement">
            <a:extLst>
              <a:ext uri="{FF2B5EF4-FFF2-40B4-BE49-F238E27FC236}">
                <a16:creationId xmlns:a16="http://schemas.microsoft.com/office/drawing/2014/main" id="{1C2645B5-1CC2-2E40-B562-FD700A44B8C6}"/>
              </a:ext>
            </a:extLst>
          </p:cNvPr>
          <p:cNvPicPr>
            <a:picLocks noChangeAspect="1"/>
          </p:cNvPicPr>
          <p:nvPr/>
        </p:nvPicPr>
        <p:blipFill>
          <a:blip r:embed="rId5"/>
          <a:stretch>
            <a:fillRect/>
          </a:stretch>
        </p:blipFill>
        <p:spPr>
          <a:xfrm>
            <a:off x="-1" y="4472763"/>
            <a:ext cx="1327203" cy="67073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9">
                                            <p:txEl>
                                              <p:pRg st="0" end="0"/>
                                            </p:txEl>
                                          </p:spTgt>
                                        </p:tgtEl>
                                        <p:attrNameLst>
                                          <p:attrName>style.visibility</p:attrName>
                                        </p:attrNameLst>
                                      </p:cBhvr>
                                      <p:to>
                                        <p:strVal val="visible"/>
                                      </p:to>
                                    </p:set>
                                    <p:animEffect transition="in" filter="fade">
                                      <p:cBhvr>
                                        <p:cTn id="7" dur="500"/>
                                        <p:tgtEl>
                                          <p:spTgt spid="1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1000"/>
                                        <p:tgtEl>
                                          <p:spTgt spid="118"/>
                                        </p:tgtEl>
                                      </p:cBhvr>
                                    </p:animEffect>
                                    <p:anim calcmode="lin" valueType="num">
                                      <p:cBhvr>
                                        <p:cTn id="13" dur="1000" fill="hold"/>
                                        <p:tgtEl>
                                          <p:spTgt spid="118"/>
                                        </p:tgtEl>
                                        <p:attrNameLst>
                                          <p:attrName>ppt_x</p:attrName>
                                        </p:attrNameLst>
                                      </p:cBhvr>
                                      <p:tavLst>
                                        <p:tav tm="0">
                                          <p:val>
                                            <p:strVal val="#ppt_x"/>
                                          </p:val>
                                        </p:tav>
                                        <p:tav tm="100000">
                                          <p:val>
                                            <p:strVal val="#ppt_x"/>
                                          </p:val>
                                        </p:tav>
                                      </p:tavLst>
                                    </p:anim>
                                    <p:anim calcmode="lin" valueType="num">
                                      <p:cBhvr>
                                        <p:cTn id="14" dur="1000" fill="hold"/>
                                        <p:tgtEl>
                                          <p:spTgt spid="1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1">
                                            <p:txEl>
                                              <p:pRg st="0" end="0"/>
                                            </p:txEl>
                                          </p:spTgt>
                                        </p:tgtEl>
                                        <p:attrNameLst>
                                          <p:attrName>style.visibility</p:attrName>
                                        </p:attrNameLst>
                                      </p:cBhvr>
                                      <p:to>
                                        <p:strVal val="visible"/>
                                      </p:to>
                                    </p:set>
                                    <p:animEffect transition="in" filter="fade">
                                      <p:cBhvr>
                                        <p:cTn id="19" dur="500"/>
                                        <p:tgtEl>
                                          <p:spTgt spid="1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19" grpId="0" build="p"/>
      <p:bldP spid="12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5"/>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B. Objectives</a:t>
            </a:r>
            <a:endParaRPr dirty="0">
              <a:solidFill>
                <a:srgbClr val="A10103"/>
              </a:solidFill>
            </a:endParaRPr>
          </a:p>
        </p:txBody>
      </p:sp>
      <p:sp>
        <p:nvSpPr>
          <p:cNvPr id="197" name="Google Shape;197;p5"/>
          <p:cNvSpPr txBox="1">
            <a:spLocks noGrp="1"/>
          </p:cNvSpPr>
          <p:nvPr>
            <p:ph type="subTitle" idx="1"/>
          </p:nvPr>
        </p:nvSpPr>
        <p:spPr>
          <a:xfrm>
            <a:off x="1833040" y="2247112"/>
            <a:ext cx="3436885" cy="7014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1100"/>
              <a:buNone/>
            </a:pPr>
            <a:r>
              <a:rPr lang="fr-FR" b="1" dirty="0"/>
              <a:t>         </a:t>
            </a:r>
            <a:r>
              <a:rPr lang="fr-FR" b="1" dirty="0" err="1"/>
              <a:t>Answer</a:t>
            </a:r>
            <a:r>
              <a:rPr lang="fr-FR" b="1" dirty="0"/>
              <a:t> a question</a:t>
            </a:r>
            <a:endParaRPr b="1" dirty="0"/>
          </a:p>
        </p:txBody>
      </p:sp>
      <p:sp>
        <p:nvSpPr>
          <p:cNvPr id="198" name="Google Shape;198;p5"/>
          <p:cNvSpPr txBox="1">
            <a:spLocks noGrp="1"/>
          </p:cNvSpPr>
          <p:nvPr>
            <p:ph type="subTitle" idx="1"/>
          </p:nvPr>
        </p:nvSpPr>
        <p:spPr>
          <a:xfrm>
            <a:off x="5894192" y="2239815"/>
            <a:ext cx="3211292" cy="701400"/>
          </a:xfrm>
          <a:prstGeom prst="rect">
            <a:avLst/>
          </a:prstGeom>
          <a:noFill/>
          <a:ln>
            <a:noFill/>
          </a:ln>
        </p:spPr>
        <p:txBody>
          <a:bodyPr spcFirstLastPara="1" wrap="square" lIns="91425" tIns="91425" rIns="91425" bIns="91425" anchor="ctr" anchorCtr="0">
            <a:noAutofit/>
          </a:bodyPr>
          <a:lstStyle/>
          <a:p>
            <a:pPr marL="0" lvl="0" indent="0"/>
            <a:r>
              <a:rPr lang="fr-FR" b="1" dirty="0"/>
              <a:t>         </a:t>
            </a:r>
            <a:r>
              <a:rPr lang="en" b="1" dirty="0"/>
              <a:t>Propose several functionalities</a:t>
            </a:r>
            <a:endParaRPr b="1" dirty="0"/>
          </a:p>
        </p:txBody>
      </p:sp>
      <p:grpSp>
        <p:nvGrpSpPr>
          <p:cNvPr id="199" name="Google Shape;199;p5"/>
          <p:cNvGrpSpPr/>
          <p:nvPr/>
        </p:nvGrpSpPr>
        <p:grpSpPr>
          <a:xfrm>
            <a:off x="1218242" y="2365756"/>
            <a:ext cx="465924" cy="464409"/>
            <a:chOff x="6039282" y="1042577"/>
            <a:chExt cx="734316" cy="731929"/>
          </a:xfrm>
        </p:grpSpPr>
        <p:sp>
          <p:nvSpPr>
            <p:cNvPr id="200" name="Google Shape;200;p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 name="Google Shape;221;p5"/>
          <p:cNvGrpSpPr/>
          <p:nvPr/>
        </p:nvGrpSpPr>
        <p:grpSpPr>
          <a:xfrm>
            <a:off x="953254" y="2103077"/>
            <a:ext cx="996823" cy="996823"/>
            <a:chOff x="885403" y="1571142"/>
            <a:chExt cx="2598599" cy="2598599"/>
          </a:xfrm>
        </p:grpSpPr>
        <p:sp>
          <p:nvSpPr>
            <p:cNvPr id="222" name="Google Shape;222;p5"/>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 name="Google Shape;225;p5"/>
          <p:cNvGrpSpPr/>
          <p:nvPr/>
        </p:nvGrpSpPr>
        <p:grpSpPr>
          <a:xfrm>
            <a:off x="5252818" y="2370803"/>
            <a:ext cx="477600" cy="476047"/>
            <a:chOff x="6039282" y="1042577"/>
            <a:chExt cx="734316" cy="731929"/>
          </a:xfrm>
        </p:grpSpPr>
        <p:sp>
          <p:nvSpPr>
            <p:cNvPr id="226" name="Google Shape;226;p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 name="Google Shape;247;p5"/>
          <p:cNvGrpSpPr/>
          <p:nvPr/>
        </p:nvGrpSpPr>
        <p:grpSpPr>
          <a:xfrm rot="9050778">
            <a:off x="4981649" y="2098187"/>
            <a:ext cx="1021508" cy="1021508"/>
            <a:chOff x="885403" y="1571142"/>
            <a:chExt cx="2598599" cy="2598599"/>
          </a:xfrm>
        </p:grpSpPr>
        <p:sp>
          <p:nvSpPr>
            <p:cNvPr id="248" name="Google Shape;248;p5"/>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1" name="Google Shape;251;p5"/>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a:t>
            </a:r>
            <a:r>
              <a:rPr lang="en" sz="1200" b="1" i="0" u="none" strike="noStrike" cap="none" dirty="0">
                <a:solidFill>
                  <a:srgbClr val="F3F3F3"/>
                </a:solidFill>
                <a:latin typeface="Fira Sans Condensed Light"/>
                <a:ea typeface="Fira Sans Condensed Light"/>
                <a:cs typeface="Fira Sans Condensed Light"/>
                <a:sym typeface="Fira Sans Condensed Light"/>
              </a:rPr>
              <a:t>Mohamad Karim MAKHLOUF</a:t>
            </a:r>
            <a:r>
              <a:rPr lang="en" sz="1200" b="0" i="0" u="none" strike="noStrike" cap="none" dirty="0">
                <a:solidFill>
                  <a:srgbClr val="F3F3F3"/>
                </a:solidFill>
                <a:latin typeface="Fira Sans Condensed Light"/>
                <a:ea typeface="Fira Sans Condensed Light"/>
                <a:cs typeface="Fira Sans Condensed Light"/>
                <a:sym typeface="Fira Sans Condensed Light"/>
              </a:rPr>
              <a:t>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85" name="Google Shape;198;p5">
            <a:extLst>
              <a:ext uri="{FF2B5EF4-FFF2-40B4-BE49-F238E27FC236}">
                <a16:creationId xmlns:a16="http://schemas.microsoft.com/office/drawing/2014/main" id="{0E940284-17A9-584A-B0A1-6BB43FCAFCD3}"/>
              </a:ext>
            </a:extLst>
          </p:cNvPr>
          <p:cNvSpPr txBox="1">
            <a:spLocks/>
          </p:cNvSpPr>
          <p:nvPr/>
        </p:nvSpPr>
        <p:spPr>
          <a:xfrm>
            <a:off x="3442226" y="3422048"/>
            <a:ext cx="3497553" cy="70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1100"/>
              <a:buFont typeface="Josefin Slab"/>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9pPr>
          </a:lstStyle>
          <a:p>
            <a:pPr marL="0" indent="0"/>
            <a:r>
              <a:rPr lang="fr-FR" b="1" dirty="0"/>
              <a:t>         </a:t>
            </a:r>
            <a:r>
              <a:rPr lang="fr-FR" b="1" dirty="0" err="1"/>
              <a:t>Answer</a:t>
            </a:r>
            <a:r>
              <a:rPr lang="fr-FR" b="1" dirty="0"/>
              <a:t> in multiple </a:t>
            </a:r>
            <a:r>
              <a:rPr lang="fr-FR" b="1" dirty="0" err="1"/>
              <a:t>languages</a:t>
            </a:r>
            <a:endParaRPr lang="fr-FR" b="1" dirty="0"/>
          </a:p>
        </p:txBody>
      </p:sp>
      <p:grpSp>
        <p:nvGrpSpPr>
          <p:cNvPr id="86" name="Google Shape;225;p5">
            <a:extLst>
              <a:ext uri="{FF2B5EF4-FFF2-40B4-BE49-F238E27FC236}">
                <a16:creationId xmlns:a16="http://schemas.microsoft.com/office/drawing/2014/main" id="{F2E426EF-0D4C-BF4C-9731-8BE842D0D364}"/>
              </a:ext>
            </a:extLst>
          </p:cNvPr>
          <p:cNvGrpSpPr/>
          <p:nvPr/>
        </p:nvGrpSpPr>
        <p:grpSpPr>
          <a:xfrm rot="5115818">
            <a:off x="2800853" y="3553036"/>
            <a:ext cx="477600" cy="476047"/>
            <a:chOff x="6039282" y="1042577"/>
            <a:chExt cx="734316" cy="731929"/>
          </a:xfrm>
        </p:grpSpPr>
        <p:sp>
          <p:nvSpPr>
            <p:cNvPr id="87" name="Google Shape;226;p5">
              <a:extLst>
                <a:ext uri="{FF2B5EF4-FFF2-40B4-BE49-F238E27FC236}">
                  <a16:creationId xmlns:a16="http://schemas.microsoft.com/office/drawing/2014/main" id="{6D7E9C9C-1404-7141-83F0-C857AC698362}"/>
                </a:ext>
              </a:extLst>
            </p:cNvPr>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227;p5">
              <a:extLst>
                <a:ext uri="{FF2B5EF4-FFF2-40B4-BE49-F238E27FC236}">
                  <a16:creationId xmlns:a16="http://schemas.microsoft.com/office/drawing/2014/main" id="{CE00E4C8-189A-6547-B59B-C268D3872C5D}"/>
                </a:ext>
              </a:extLst>
            </p:cNvPr>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228;p5">
              <a:extLst>
                <a:ext uri="{FF2B5EF4-FFF2-40B4-BE49-F238E27FC236}">
                  <a16:creationId xmlns:a16="http://schemas.microsoft.com/office/drawing/2014/main" id="{840C9BC0-4117-E245-A251-B62AEFFA2294}"/>
                </a:ext>
              </a:extLst>
            </p:cNvPr>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229;p5">
              <a:extLst>
                <a:ext uri="{FF2B5EF4-FFF2-40B4-BE49-F238E27FC236}">
                  <a16:creationId xmlns:a16="http://schemas.microsoft.com/office/drawing/2014/main" id="{66D08E48-A8E9-3948-8AA7-9926AA2E2083}"/>
                </a:ext>
              </a:extLst>
            </p:cNvPr>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230;p5">
              <a:extLst>
                <a:ext uri="{FF2B5EF4-FFF2-40B4-BE49-F238E27FC236}">
                  <a16:creationId xmlns:a16="http://schemas.microsoft.com/office/drawing/2014/main" id="{D6CAE849-3CDF-614A-990E-58606E13D20A}"/>
                </a:ext>
              </a:extLst>
            </p:cNvPr>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231;p5">
              <a:extLst>
                <a:ext uri="{FF2B5EF4-FFF2-40B4-BE49-F238E27FC236}">
                  <a16:creationId xmlns:a16="http://schemas.microsoft.com/office/drawing/2014/main" id="{7BFBAC1D-3FD6-CE41-A783-1CF5A61D60F2}"/>
                </a:ext>
              </a:extLst>
            </p:cNvPr>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232;p5">
              <a:extLst>
                <a:ext uri="{FF2B5EF4-FFF2-40B4-BE49-F238E27FC236}">
                  <a16:creationId xmlns:a16="http://schemas.microsoft.com/office/drawing/2014/main" id="{4ECE94CC-EAFB-514D-8A60-94C2DFD6FA24}"/>
                </a:ext>
              </a:extLst>
            </p:cNvPr>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233;p5">
              <a:extLst>
                <a:ext uri="{FF2B5EF4-FFF2-40B4-BE49-F238E27FC236}">
                  <a16:creationId xmlns:a16="http://schemas.microsoft.com/office/drawing/2014/main" id="{F474C8AB-4F40-C349-9C0A-8E3C76DD25F4}"/>
                </a:ext>
              </a:extLst>
            </p:cNvPr>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234;p5">
              <a:extLst>
                <a:ext uri="{FF2B5EF4-FFF2-40B4-BE49-F238E27FC236}">
                  <a16:creationId xmlns:a16="http://schemas.microsoft.com/office/drawing/2014/main" id="{7F445A74-204C-214B-8028-80964320E55B}"/>
                </a:ext>
              </a:extLst>
            </p:cNvPr>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235;p5">
              <a:extLst>
                <a:ext uri="{FF2B5EF4-FFF2-40B4-BE49-F238E27FC236}">
                  <a16:creationId xmlns:a16="http://schemas.microsoft.com/office/drawing/2014/main" id="{8D6BE812-BAC2-4D44-B9AD-68EEEE11B5BD}"/>
                </a:ext>
              </a:extLst>
            </p:cNvPr>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236;p5">
              <a:extLst>
                <a:ext uri="{FF2B5EF4-FFF2-40B4-BE49-F238E27FC236}">
                  <a16:creationId xmlns:a16="http://schemas.microsoft.com/office/drawing/2014/main" id="{41199948-5730-1845-9FD4-EE4CCE977014}"/>
                </a:ext>
              </a:extLst>
            </p:cNvPr>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237;p5">
              <a:extLst>
                <a:ext uri="{FF2B5EF4-FFF2-40B4-BE49-F238E27FC236}">
                  <a16:creationId xmlns:a16="http://schemas.microsoft.com/office/drawing/2014/main" id="{E1C35B1A-477C-BD4F-8331-F78EE0F428D8}"/>
                </a:ext>
              </a:extLst>
            </p:cNvPr>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238;p5">
              <a:extLst>
                <a:ext uri="{FF2B5EF4-FFF2-40B4-BE49-F238E27FC236}">
                  <a16:creationId xmlns:a16="http://schemas.microsoft.com/office/drawing/2014/main" id="{A5F569CF-6E01-B242-B152-891F0A902E31}"/>
                </a:ext>
              </a:extLst>
            </p:cNvPr>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239;p5">
              <a:extLst>
                <a:ext uri="{FF2B5EF4-FFF2-40B4-BE49-F238E27FC236}">
                  <a16:creationId xmlns:a16="http://schemas.microsoft.com/office/drawing/2014/main" id="{8901ACBF-19F5-A242-9046-4C7FDE6CA13C}"/>
                </a:ext>
              </a:extLst>
            </p:cNvPr>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240;p5">
              <a:extLst>
                <a:ext uri="{FF2B5EF4-FFF2-40B4-BE49-F238E27FC236}">
                  <a16:creationId xmlns:a16="http://schemas.microsoft.com/office/drawing/2014/main" id="{F8CE6AFD-E3C9-5D48-9096-CBEB7C4F61F5}"/>
                </a:ext>
              </a:extLst>
            </p:cNvPr>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241;p5">
              <a:extLst>
                <a:ext uri="{FF2B5EF4-FFF2-40B4-BE49-F238E27FC236}">
                  <a16:creationId xmlns:a16="http://schemas.microsoft.com/office/drawing/2014/main" id="{7D140D46-F7FC-C242-999A-1F2B473B69B3}"/>
                </a:ext>
              </a:extLst>
            </p:cNvPr>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242;p5">
              <a:extLst>
                <a:ext uri="{FF2B5EF4-FFF2-40B4-BE49-F238E27FC236}">
                  <a16:creationId xmlns:a16="http://schemas.microsoft.com/office/drawing/2014/main" id="{71A1B755-0524-F144-8764-DE968EC0F391}"/>
                </a:ext>
              </a:extLst>
            </p:cNvPr>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243;p5">
              <a:extLst>
                <a:ext uri="{FF2B5EF4-FFF2-40B4-BE49-F238E27FC236}">
                  <a16:creationId xmlns:a16="http://schemas.microsoft.com/office/drawing/2014/main" id="{4969228C-45CB-2B4F-AB4A-DAB35668D12D}"/>
                </a:ext>
              </a:extLst>
            </p:cNvPr>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244;p5">
              <a:extLst>
                <a:ext uri="{FF2B5EF4-FFF2-40B4-BE49-F238E27FC236}">
                  <a16:creationId xmlns:a16="http://schemas.microsoft.com/office/drawing/2014/main" id="{3B95DDCE-2B1C-6E4D-8183-8A6EBA3BC8E9}"/>
                </a:ext>
              </a:extLst>
            </p:cNvPr>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245;p5">
              <a:extLst>
                <a:ext uri="{FF2B5EF4-FFF2-40B4-BE49-F238E27FC236}">
                  <a16:creationId xmlns:a16="http://schemas.microsoft.com/office/drawing/2014/main" id="{1EC67936-3652-7B49-AF4D-85C134BB8143}"/>
                </a:ext>
              </a:extLst>
            </p:cNvPr>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246;p5">
              <a:extLst>
                <a:ext uri="{FF2B5EF4-FFF2-40B4-BE49-F238E27FC236}">
                  <a16:creationId xmlns:a16="http://schemas.microsoft.com/office/drawing/2014/main" id="{651B9A0A-BF8E-C945-B66C-E0D0CDF651A3}"/>
                </a:ext>
              </a:extLst>
            </p:cNvPr>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8" name="Google Shape;247;p5">
            <a:extLst>
              <a:ext uri="{FF2B5EF4-FFF2-40B4-BE49-F238E27FC236}">
                <a16:creationId xmlns:a16="http://schemas.microsoft.com/office/drawing/2014/main" id="{F5D7FA24-90AA-0F41-80E3-418D073A9E71}"/>
              </a:ext>
            </a:extLst>
          </p:cNvPr>
          <p:cNvGrpSpPr/>
          <p:nvPr/>
        </p:nvGrpSpPr>
        <p:grpSpPr>
          <a:xfrm rot="10770343">
            <a:off x="2529684" y="3280420"/>
            <a:ext cx="1021508" cy="1021508"/>
            <a:chOff x="885403" y="1571142"/>
            <a:chExt cx="2598599" cy="2598599"/>
          </a:xfrm>
        </p:grpSpPr>
        <p:sp>
          <p:nvSpPr>
            <p:cNvPr id="109" name="Google Shape;248;p5">
              <a:extLst>
                <a:ext uri="{FF2B5EF4-FFF2-40B4-BE49-F238E27FC236}">
                  <a16:creationId xmlns:a16="http://schemas.microsoft.com/office/drawing/2014/main" id="{A13052A9-0AF5-EE44-83AC-D24DCDE4944F}"/>
                </a:ext>
              </a:extLst>
            </p:cNvPr>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249;p5">
              <a:extLst>
                <a:ext uri="{FF2B5EF4-FFF2-40B4-BE49-F238E27FC236}">
                  <a16:creationId xmlns:a16="http://schemas.microsoft.com/office/drawing/2014/main" id="{5B5534D7-9F7D-7C48-AD06-AE12DF29F6AA}"/>
                </a:ext>
              </a:extLst>
            </p:cNvPr>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250;p5">
              <a:extLst>
                <a:ext uri="{FF2B5EF4-FFF2-40B4-BE49-F238E27FC236}">
                  <a16:creationId xmlns:a16="http://schemas.microsoft.com/office/drawing/2014/main" id="{00245D94-2AF9-1D45-8945-5B6B0105975E}"/>
                </a:ext>
              </a:extLst>
            </p:cNvPr>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 name="Espace réservé du numéro de diapositive 1">
            <a:extLst>
              <a:ext uri="{FF2B5EF4-FFF2-40B4-BE49-F238E27FC236}">
                <a16:creationId xmlns:a16="http://schemas.microsoft.com/office/drawing/2014/main" id="{2D143D70-6461-B14E-B3A5-ABEC3D089E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a:p>
        </p:txBody>
      </p:sp>
    </p:spTree>
    <p:extLst>
      <p:ext uri="{BB962C8B-B14F-4D97-AF65-F5344CB8AC3E}">
        <p14:creationId xmlns:p14="http://schemas.microsoft.com/office/powerpoint/2010/main" val="30114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 calcmode="lin" valueType="num">
                                      <p:cBhvr>
                                        <p:cTn id="7" dur="500" fill="hold"/>
                                        <p:tgtEl>
                                          <p:spTgt spid="199"/>
                                        </p:tgtEl>
                                        <p:attrNameLst>
                                          <p:attrName>ppt_w</p:attrName>
                                        </p:attrNameLst>
                                      </p:cBhvr>
                                      <p:tavLst>
                                        <p:tav tm="0">
                                          <p:val>
                                            <p:fltVal val="0"/>
                                          </p:val>
                                        </p:tav>
                                        <p:tav tm="100000">
                                          <p:val>
                                            <p:strVal val="#ppt_w"/>
                                          </p:val>
                                        </p:tav>
                                      </p:tavLst>
                                    </p:anim>
                                    <p:anim calcmode="lin" valueType="num">
                                      <p:cBhvr>
                                        <p:cTn id="8" dur="500" fill="hold"/>
                                        <p:tgtEl>
                                          <p:spTgt spid="199"/>
                                        </p:tgtEl>
                                        <p:attrNameLst>
                                          <p:attrName>ppt_h</p:attrName>
                                        </p:attrNameLst>
                                      </p:cBhvr>
                                      <p:tavLst>
                                        <p:tav tm="0">
                                          <p:val>
                                            <p:fltVal val="0"/>
                                          </p:val>
                                        </p:tav>
                                        <p:tav tm="100000">
                                          <p:val>
                                            <p:strVal val="#ppt_h"/>
                                          </p:val>
                                        </p:tav>
                                      </p:tavLst>
                                    </p:anim>
                                    <p:animEffect transition="in" filter="fade">
                                      <p:cBhvr>
                                        <p:cTn id="9" dur="500"/>
                                        <p:tgtEl>
                                          <p:spTgt spid="199"/>
                                        </p:tgtEl>
                                      </p:cBhvr>
                                    </p:animEffect>
                                  </p:childTnLst>
                                </p:cTn>
                              </p:par>
                              <p:par>
                                <p:cTn id="10" presetID="53" presetClass="entr" presetSubtype="16" fill="hold" nodeType="withEffect">
                                  <p:stCondLst>
                                    <p:cond delay="0"/>
                                  </p:stCondLst>
                                  <p:childTnLst>
                                    <p:set>
                                      <p:cBhvr>
                                        <p:cTn id="11" dur="1" fill="hold">
                                          <p:stCondLst>
                                            <p:cond delay="0"/>
                                          </p:stCondLst>
                                        </p:cTn>
                                        <p:tgtEl>
                                          <p:spTgt spid="221"/>
                                        </p:tgtEl>
                                        <p:attrNameLst>
                                          <p:attrName>style.visibility</p:attrName>
                                        </p:attrNameLst>
                                      </p:cBhvr>
                                      <p:to>
                                        <p:strVal val="visible"/>
                                      </p:to>
                                    </p:set>
                                    <p:anim calcmode="lin" valueType="num">
                                      <p:cBhvr>
                                        <p:cTn id="12" dur="500" fill="hold"/>
                                        <p:tgtEl>
                                          <p:spTgt spid="221"/>
                                        </p:tgtEl>
                                        <p:attrNameLst>
                                          <p:attrName>ppt_w</p:attrName>
                                        </p:attrNameLst>
                                      </p:cBhvr>
                                      <p:tavLst>
                                        <p:tav tm="0">
                                          <p:val>
                                            <p:fltVal val="0"/>
                                          </p:val>
                                        </p:tav>
                                        <p:tav tm="100000">
                                          <p:val>
                                            <p:strVal val="#ppt_w"/>
                                          </p:val>
                                        </p:tav>
                                      </p:tavLst>
                                    </p:anim>
                                    <p:anim calcmode="lin" valueType="num">
                                      <p:cBhvr>
                                        <p:cTn id="13" dur="500" fill="hold"/>
                                        <p:tgtEl>
                                          <p:spTgt spid="221"/>
                                        </p:tgtEl>
                                        <p:attrNameLst>
                                          <p:attrName>ppt_h</p:attrName>
                                        </p:attrNameLst>
                                      </p:cBhvr>
                                      <p:tavLst>
                                        <p:tav tm="0">
                                          <p:val>
                                            <p:fltVal val="0"/>
                                          </p:val>
                                        </p:tav>
                                        <p:tav tm="100000">
                                          <p:val>
                                            <p:strVal val="#ppt_h"/>
                                          </p:val>
                                        </p:tav>
                                      </p:tavLst>
                                    </p:anim>
                                    <p:animEffect transition="in" filter="fade">
                                      <p:cBhvr>
                                        <p:cTn id="14" dur="500"/>
                                        <p:tgtEl>
                                          <p:spTgt spid="221"/>
                                        </p:tgtEl>
                                      </p:cBhvr>
                                    </p:animEffect>
                                  </p:childTnLst>
                                </p:cTn>
                              </p:par>
                              <p:par>
                                <p:cTn id="15" presetID="53" presetClass="entr" presetSubtype="16" fill="hold" nodeType="withEffect">
                                  <p:stCondLst>
                                    <p:cond delay="0"/>
                                  </p:stCondLst>
                                  <p:childTnLst>
                                    <p:set>
                                      <p:cBhvr>
                                        <p:cTn id="16" dur="1" fill="hold">
                                          <p:stCondLst>
                                            <p:cond delay="0"/>
                                          </p:stCondLst>
                                        </p:cTn>
                                        <p:tgtEl>
                                          <p:spTgt spid="225"/>
                                        </p:tgtEl>
                                        <p:attrNameLst>
                                          <p:attrName>style.visibility</p:attrName>
                                        </p:attrNameLst>
                                      </p:cBhvr>
                                      <p:to>
                                        <p:strVal val="visible"/>
                                      </p:to>
                                    </p:set>
                                    <p:anim calcmode="lin" valueType="num">
                                      <p:cBhvr>
                                        <p:cTn id="17" dur="500" fill="hold"/>
                                        <p:tgtEl>
                                          <p:spTgt spid="225"/>
                                        </p:tgtEl>
                                        <p:attrNameLst>
                                          <p:attrName>ppt_w</p:attrName>
                                        </p:attrNameLst>
                                      </p:cBhvr>
                                      <p:tavLst>
                                        <p:tav tm="0">
                                          <p:val>
                                            <p:fltVal val="0"/>
                                          </p:val>
                                        </p:tav>
                                        <p:tav tm="100000">
                                          <p:val>
                                            <p:strVal val="#ppt_w"/>
                                          </p:val>
                                        </p:tav>
                                      </p:tavLst>
                                    </p:anim>
                                    <p:anim calcmode="lin" valueType="num">
                                      <p:cBhvr>
                                        <p:cTn id="18" dur="500" fill="hold"/>
                                        <p:tgtEl>
                                          <p:spTgt spid="225"/>
                                        </p:tgtEl>
                                        <p:attrNameLst>
                                          <p:attrName>ppt_h</p:attrName>
                                        </p:attrNameLst>
                                      </p:cBhvr>
                                      <p:tavLst>
                                        <p:tav tm="0">
                                          <p:val>
                                            <p:fltVal val="0"/>
                                          </p:val>
                                        </p:tav>
                                        <p:tav tm="100000">
                                          <p:val>
                                            <p:strVal val="#ppt_h"/>
                                          </p:val>
                                        </p:tav>
                                      </p:tavLst>
                                    </p:anim>
                                    <p:animEffect transition="in" filter="fade">
                                      <p:cBhvr>
                                        <p:cTn id="19" dur="500"/>
                                        <p:tgtEl>
                                          <p:spTgt spid="225"/>
                                        </p:tgtEl>
                                      </p:cBhvr>
                                    </p:animEffect>
                                  </p:childTnLst>
                                </p:cTn>
                              </p:par>
                              <p:par>
                                <p:cTn id="20" presetID="53" presetClass="entr" presetSubtype="16" fill="hold" nodeType="withEffect">
                                  <p:stCondLst>
                                    <p:cond delay="0"/>
                                  </p:stCondLst>
                                  <p:childTnLst>
                                    <p:set>
                                      <p:cBhvr>
                                        <p:cTn id="21" dur="1" fill="hold">
                                          <p:stCondLst>
                                            <p:cond delay="0"/>
                                          </p:stCondLst>
                                        </p:cTn>
                                        <p:tgtEl>
                                          <p:spTgt spid="247"/>
                                        </p:tgtEl>
                                        <p:attrNameLst>
                                          <p:attrName>style.visibility</p:attrName>
                                        </p:attrNameLst>
                                      </p:cBhvr>
                                      <p:to>
                                        <p:strVal val="visible"/>
                                      </p:to>
                                    </p:set>
                                    <p:anim calcmode="lin" valueType="num">
                                      <p:cBhvr>
                                        <p:cTn id="22" dur="500" fill="hold"/>
                                        <p:tgtEl>
                                          <p:spTgt spid="247"/>
                                        </p:tgtEl>
                                        <p:attrNameLst>
                                          <p:attrName>ppt_w</p:attrName>
                                        </p:attrNameLst>
                                      </p:cBhvr>
                                      <p:tavLst>
                                        <p:tav tm="0">
                                          <p:val>
                                            <p:fltVal val="0"/>
                                          </p:val>
                                        </p:tav>
                                        <p:tav tm="100000">
                                          <p:val>
                                            <p:strVal val="#ppt_w"/>
                                          </p:val>
                                        </p:tav>
                                      </p:tavLst>
                                    </p:anim>
                                    <p:anim calcmode="lin" valueType="num">
                                      <p:cBhvr>
                                        <p:cTn id="23" dur="500" fill="hold"/>
                                        <p:tgtEl>
                                          <p:spTgt spid="247"/>
                                        </p:tgtEl>
                                        <p:attrNameLst>
                                          <p:attrName>ppt_h</p:attrName>
                                        </p:attrNameLst>
                                      </p:cBhvr>
                                      <p:tavLst>
                                        <p:tav tm="0">
                                          <p:val>
                                            <p:fltVal val="0"/>
                                          </p:val>
                                        </p:tav>
                                        <p:tav tm="100000">
                                          <p:val>
                                            <p:strVal val="#ppt_h"/>
                                          </p:val>
                                        </p:tav>
                                      </p:tavLst>
                                    </p:anim>
                                    <p:animEffect transition="in" filter="fade">
                                      <p:cBhvr>
                                        <p:cTn id="24" dur="500"/>
                                        <p:tgtEl>
                                          <p:spTgt spid="247"/>
                                        </p:tgtEl>
                                      </p:cBhvr>
                                    </p:animEffect>
                                  </p:childTnLst>
                                </p:cTn>
                              </p:par>
                              <p:par>
                                <p:cTn id="25" presetID="53" presetClass="entr" presetSubtype="16"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p:cTn id="27" dur="500" fill="hold"/>
                                        <p:tgtEl>
                                          <p:spTgt spid="86"/>
                                        </p:tgtEl>
                                        <p:attrNameLst>
                                          <p:attrName>ppt_w</p:attrName>
                                        </p:attrNameLst>
                                      </p:cBhvr>
                                      <p:tavLst>
                                        <p:tav tm="0">
                                          <p:val>
                                            <p:fltVal val="0"/>
                                          </p:val>
                                        </p:tav>
                                        <p:tav tm="100000">
                                          <p:val>
                                            <p:strVal val="#ppt_w"/>
                                          </p:val>
                                        </p:tav>
                                      </p:tavLst>
                                    </p:anim>
                                    <p:anim calcmode="lin" valueType="num">
                                      <p:cBhvr>
                                        <p:cTn id="28" dur="500" fill="hold"/>
                                        <p:tgtEl>
                                          <p:spTgt spid="86"/>
                                        </p:tgtEl>
                                        <p:attrNameLst>
                                          <p:attrName>ppt_h</p:attrName>
                                        </p:attrNameLst>
                                      </p:cBhvr>
                                      <p:tavLst>
                                        <p:tav tm="0">
                                          <p:val>
                                            <p:fltVal val="0"/>
                                          </p:val>
                                        </p:tav>
                                        <p:tav tm="100000">
                                          <p:val>
                                            <p:strVal val="#ppt_h"/>
                                          </p:val>
                                        </p:tav>
                                      </p:tavLst>
                                    </p:anim>
                                    <p:animEffect transition="in" filter="fade">
                                      <p:cBhvr>
                                        <p:cTn id="29" dur="500"/>
                                        <p:tgtEl>
                                          <p:spTgt spid="86"/>
                                        </p:tgtEl>
                                      </p:cBhvr>
                                    </p:animEffect>
                                  </p:childTnLst>
                                </p:cTn>
                              </p:par>
                              <p:par>
                                <p:cTn id="30" presetID="53" presetClass="entr" presetSubtype="16" fill="hold" nodeType="withEffect">
                                  <p:stCondLst>
                                    <p:cond delay="0"/>
                                  </p:stCondLst>
                                  <p:childTnLst>
                                    <p:set>
                                      <p:cBhvr>
                                        <p:cTn id="31" dur="1" fill="hold">
                                          <p:stCondLst>
                                            <p:cond delay="0"/>
                                          </p:stCondLst>
                                        </p:cTn>
                                        <p:tgtEl>
                                          <p:spTgt spid="108"/>
                                        </p:tgtEl>
                                        <p:attrNameLst>
                                          <p:attrName>style.visibility</p:attrName>
                                        </p:attrNameLst>
                                      </p:cBhvr>
                                      <p:to>
                                        <p:strVal val="visible"/>
                                      </p:to>
                                    </p:set>
                                    <p:anim calcmode="lin" valueType="num">
                                      <p:cBhvr>
                                        <p:cTn id="32" dur="500" fill="hold"/>
                                        <p:tgtEl>
                                          <p:spTgt spid="108"/>
                                        </p:tgtEl>
                                        <p:attrNameLst>
                                          <p:attrName>ppt_w</p:attrName>
                                        </p:attrNameLst>
                                      </p:cBhvr>
                                      <p:tavLst>
                                        <p:tav tm="0">
                                          <p:val>
                                            <p:fltVal val="0"/>
                                          </p:val>
                                        </p:tav>
                                        <p:tav tm="100000">
                                          <p:val>
                                            <p:strVal val="#ppt_w"/>
                                          </p:val>
                                        </p:tav>
                                      </p:tavLst>
                                    </p:anim>
                                    <p:anim calcmode="lin" valueType="num">
                                      <p:cBhvr>
                                        <p:cTn id="33" dur="500" fill="hold"/>
                                        <p:tgtEl>
                                          <p:spTgt spid="108"/>
                                        </p:tgtEl>
                                        <p:attrNameLst>
                                          <p:attrName>ppt_h</p:attrName>
                                        </p:attrNameLst>
                                      </p:cBhvr>
                                      <p:tavLst>
                                        <p:tav tm="0">
                                          <p:val>
                                            <p:fltVal val="0"/>
                                          </p:val>
                                        </p:tav>
                                        <p:tav tm="100000">
                                          <p:val>
                                            <p:strVal val="#ppt_h"/>
                                          </p:val>
                                        </p:tav>
                                      </p:tavLst>
                                    </p:anim>
                                    <p:animEffect transition="in" filter="fade">
                                      <p:cBhvr>
                                        <p:cTn id="34" dur="500"/>
                                        <p:tgtEl>
                                          <p:spTgt spid="10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7"/>
                                        </p:tgtEl>
                                        <p:attrNameLst>
                                          <p:attrName>style.visibility</p:attrName>
                                        </p:attrNameLst>
                                      </p:cBhvr>
                                      <p:to>
                                        <p:strVal val="visible"/>
                                      </p:to>
                                    </p:set>
                                    <p:animEffect transition="in" filter="fade">
                                      <p:cBhvr>
                                        <p:cTn id="39" dur="1000"/>
                                        <p:tgtEl>
                                          <p:spTgt spid="19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8"/>
                                        </p:tgtEl>
                                        <p:attrNameLst>
                                          <p:attrName>style.visibility</p:attrName>
                                        </p:attrNameLst>
                                      </p:cBhvr>
                                      <p:to>
                                        <p:strVal val="visible"/>
                                      </p:to>
                                    </p:set>
                                    <p:animEffect transition="in" filter="fade">
                                      <p:cBhvr>
                                        <p:cTn id="44" dur="1000"/>
                                        <p:tgtEl>
                                          <p:spTgt spid="19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6;p10">
            <a:extLst>
              <a:ext uri="{FF2B5EF4-FFF2-40B4-BE49-F238E27FC236}">
                <a16:creationId xmlns:a16="http://schemas.microsoft.com/office/drawing/2014/main" id="{31EFAAC3-C78C-9644-969F-F1536A41270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a:t>
            </a:r>
            <a:r>
              <a:rPr lang="en" sz="1200" b="1"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1" name="Google Shape;131;p11">
            <a:extLst>
              <a:ext uri="{FF2B5EF4-FFF2-40B4-BE49-F238E27FC236}">
                <a16:creationId xmlns:a16="http://schemas.microsoft.com/office/drawing/2014/main" id="{884DE59F-1B2F-D148-8F3A-EDF3EDD1027C}"/>
              </a:ext>
            </a:extLst>
          </p:cNvPr>
          <p:cNvSpPr txBox="1">
            <a:spLocks/>
          </p:cNvSpPr>
          <p:nvPr/>
        </p:nvSpPr>
        <p:spPr>
          <a:xfrm>
            <a:off x="0" y="-820271"/>
            <a:ext cx="9144000" cy="5963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6000" dirty="0">
                <a:solidFill>
                  <a:srgbClr val="8B0001"/>
                </a:solidFill>
                <a:latin typeface="Apple Braille" pitchFamily="2" charset="0"/>
              </a:rPr>
              <a:t>I.	Introduction</a:t>
            </a:r>
          </a:p>
        </p:txBody>
      </p:sp>
      <p:sp>
        <p:nvSpPr>
          <p:cNvPr id="9" name="Google Shape;131;p11">
            <a:extLst>
              <a:ext uri="{FF2B5EF4-FFF2-40B4-BE49-F238E27FC236}">
                <a16:creationId xmlns:a16="http://schemas.microsoft.com/office/drawing/2014/main" id="{954BB216-07F0-824D-8CAC-9ADFB10CAB9D}"/>
              </a:ext>
            </a:extLst>
          </p:cNvPr>
          <p:cNvSpPr txBox="1">
            <a:spLocks/>
          </p:cNvSpPr>
          <p:nvPr/>
        </p:nvSpPr>
        <p:spPr>
          <a:xfrm>
            <a:off x="0" y="1956546"/>
            <a:ext cx="9144000" cy="31869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3200" dirty="0">
                <a:solidFill>
                  <a:srgbClr val="A10103"/>
                </a:solidFill>
                <a:latin typeface="Apple Braille" pitchFamily="2" charset="0"/>
              </a:rPr>
              <a:t>C.	Project Target</a:t>
            </a:r>
          </a:p>
        </p:txBody>
      </p:sp>
    </p:spTree>
    <p:extLst>
      <p:ext uri="{BB962C8B-B14F-4D97-AF65-F5344CB8AC3E}">
        <p14:creationId xmlns:p14="http://schemas.microsoft.com/office/powerpoint/2010/main" val="56491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
          <p:cNvSpPr txBox="1">
            <a:spLocks noGrp="1"/>
          </p:cNvSpPr>
          <p:nvPr>
            <p:ph type="title"/>
          </p:nvPr>
        </p:nvSpPr>
        <p:spPr>
          <a:xfrm>
            <a:off x="0" y="2204388"/>
            <a:ext cx="2543456" cy="808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4000" dirty="0">
                <a:solidFill>
                  <a:srgbClr val="8B0001"/>
                </a:solidFill>
              </a:rPr>
              <a:t>Target</a:t>
            </a:r>
            <a:endParaRPr dirty="0">
              <a:solidFill>
                <a:srgbClr val="8B0001"/>
              </a:solidFill>
            </a:endParaRPr>
          </a:p>
        </p:txBody>
      </p:sp>
      <p:cxnSp>
        <p:nvCxnSpPr>
          <p:cNvPr id="153" name="Google Shape;153;p3"/>
          <p:cNvCxnSpPr/>
          <p:nvPr/>
        </p:nvCxnSpPr>
        <p:spPr>
          <a:xfrm>
            <a:off x="2553956" y="2241288"/>
            <a:ext cx="10500" cy="734700"/>
          </a:xfrm>
          <a:prstGeom prst="straightConnector1">
            <a:avLst/>
          </a:prstGeom>
          <a:noFill/>
          <a:ln w="19050" cap="flat" cmpd="sng">
            <a:solidFill>
              <a:srgbClr val="F3F3F3"/>
            </a:solidFill>
            <a:prstDash val="solid"/>
            <a:round/>
            <a:headEnd type="oval" w="med" len="med"/>
            <a:tailEnd type="oval" w="med" len="med"/>
          </a:ln>
        </p:spPr>
      </p:cxnSp>
      <p:sp>
        <p:nvSpPr>
          <p:cNvPr id="154" name="Google Shape;154;p3"/>
          <p:cNvSpPr txBox="1">
            <a:spLocks noGrp="1"/>
          </p:cNvSpPr>
          <p:nvPr>
            <p:ph type="subTitle" idx="4294967295"/>
          </p:nvPr>
        </p:nvSpPr>
        <p:spPr>
          <a:xfrm>
            <a:off x="3605440" y="-1"/>
            <a:ext cx="5538560" cy="5143451"/>
          </a:xfrm>
          <a:prstGeom prst="rect">
            <a:avLst/>
          </a:prstGeom>
          <a:noFill/>
          <a:ln>
            <a:noFill/>
          </a:ln>
        </p:spPr>
        <p:txBody>
          <a:bodyPr spcFirstLastPara="1" wrap="square" lIns="91425" tIns="91425" rIns="91425" bIns="91425" anchor="ctr" anchorCtr="0">
            <a:noAutofit/>
          </a:bodyPr>
          <a:lstStyle/>
          <a:p>
            <a:pPr marL="742950" indent="-285750">
              <a:lnSpc>
                <a:spcPct val="200000"/>
              </a:lnSpc>
            </a:pPr>
            <a:r>
              <a:rPr lang="fr-FR" sz="1500" dirty="0" err="1">
                <a:solidFill>
                  <a:srgbClr val="FFFFFF"/>
                </a:solidFill>
              </a:rPr>
              <a:t>Huge</a:t>
            </a:r>
            <a:r>
              <a:rPr lang="fr-FR" sz="1500" dirty="0">
                <a:solidFill>
                  <a:srgbClr val="FFFFFF"/>
                </a:solidFill>
              </a:rPr>
              <a:t> </a:t>
            </a:r>
            <a:r>
              <a:rPr lang="fr-FR" sz="1500" dirty="0" err="1">
                <a:solidFill>
                  <a:srgbClr val="FFFFFF"/>
                </a:solidFill>
              </a:rPr>
              <a:t>companies</a:t>
            </a:r>
            <a:r>
              <a:rPr lang="fr-FR" sz="1500" dirty="0">
                <a:solidFill>
                  <a:srgbClr val="FFFFFF"/>
                </a:solidFill>
              </a:rPr>
              <a:t> : </a:t>
            </a:r>
            <a:r>
              <a:rPr lang="fr-FR" sz="1500" dirty="0" err="1">
                <a:solidFill>
                  <a:srgbClr val="FFFFFF"/>
                </a:solidFill>
              </a:rPr>
              <a:t>supermarkets</a:t>
            </a:r>
            <a:endParaRPr lang="fr-FR" sz="1500" dirty="0">
              <a:solidFill>
                <a:srgbClr val="FFFFFF"/>
              </a:solidFill>
            </a:endParaRPr>
          </a:p>
          <a:p>
            <a:pPr marL="742950" indent="-285750">
              <a:lnSpc>
                <a:spcPct val="200000"/>
              </a:lnSpc>
            </a:pPr>
            <a:r>
              <a:rPr lang="fr-FR" sz="1500" i="0" u="none" strike="noStrike" cap="none" dirty="0">
                <a:solidFill>
                  <a:srgbClr val="FFFFFF"/>
                </a:solidFill>
              </a:rPr>
              <a:t>Small </a:t>
            </a:r>
            <a:r>
              <a:rPr lang="fr-FR" sz="1500" i="0" u="none" strike="noStrike" cap="none" dirty="0" err="1">
                <a:solidFill>
                  <a:srgbClr val="FFFFFF"/>
                </a:solidFill>
              </a:rPr>
              <a:t>companies</a:t>
            </a:r>
            <a:endParaRPr sz="1500" i="1" u="none" strike="noStrike" cap="none" dirty="0">
              <a:solidFill>
                <a:srgbClr val="FFFFFF"/>
              </a:solidFill>
            </a:endParaRPr>
          </a:p>
        </p:txBody>
      </p:sp>
      <p:sp>
        <p:nvSpPr>
          <p:cNvPr id="155" name="Google Shape;155;p3"/>
          <p:cNvSpPr txBox="1">
            <a:spLocks noGrp="1"/>
          </p:cNvSpPr>
          <p:nvPr>
            <p:ph type="subTitle" idx="4294967295"/>
          </p:nvPr>
        </p:nvSpPr>
        <p:spPr>
          <a:xfrm>
            <a:off x="0" y="4709100"/>
            <a:ext cx="9144000" cy="434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a:t>
            </a:r>
            <a:r>
              <a:rPr lang="en" sz="1200" b="1"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EE38F0A7-65AF-5E4B-8580-3BF3D8611E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12</a:t>
            </a:fld>
            <a:endParaRPr lang="fr-FR"/>
          </a:p>
        </p:txBody>
      </p:sp>
    </p:spTree>
    <p:extLst>
      <p:ext uri="{BB962C8B-B14F-4D97-AF65-F5344CB8AC3E}">
        <p14:creationId xmlns:p14="http://schemas.microsoft.com/office/powerpoint/2010/main" val="161355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1000"/>
                                        <p:tgtEl>
                                          <p:spTgt spid="154">
                                            <p:txEl>
                                              <p:pRg st="0" end="0"/>
                                            </p:txEl>
                                          </p:spTgt>
                                        </p:tgtEl>
                                      </p:cBhvr>
                                    </p:animEffect>
                                    <p:anim calcmode="lin" valueType="num">
                                      <p:cBhvr>
                                        <p:cTn id="8" dur="10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4">
                                            <p:txEl>
                                              <p:pRg st="1" end="1"/>
                                            </p:txEl>
                                          </p:spTgt>
                                        </p:tgtEl>
                                        <p:attrNameLst>
                                          <p:attrName>style.visibility</p:attrName>
                                        </p:attrNameLst>
                                      </p:cBhvr>
                                      <p:to>
                                        <p:strVal val="visible"/>
                                      </p:to>
                                    </p:set>
                                    <p:animEffect transition="in" filter="fade">
                                      <p:cBhvr>
                                        <p:cTn id="14" dur="1000"/>
                                        <p:tgtEl>
                                          <p:spTgt spid="154">
                                            <p:txEl>
                                              <p:pRg st="1" end="1"/>
                                            </p:txEl>
                                          </p:spTgt>
                                        </p:tgtEl>
                                      </p:cBhvr>
                                    </p:animEffect>
                                    <p:anim calcmode="lin" valueType="num">
                                      <p:cBhvr>
                                        <p:cTn id="15" dur="1000" fill="hold"/>
                                        <p:tgtEl>
                                          <p:spTgt spid="15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6;p10">
            <a:extLst>
              <a:ext uri="{FF2B5EF4-FFF2-40B4-BE49-F238E27FC236}">
                <a16:creationId xmlns:a16="http://schemas.microsoft.com/office/drawing/2014/main" id="{31EFAAC3-C78C-9644-969F-F1536A41270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1" i="0" u="none" strike="noStrike" cap="none" dirty="0">
                <a:solidFill>
                  <a:srgbClr val="F3F3F3"/>
                </a:solidFill>
                <a:latin typeface="Fira Sans Condensed Light"/>
                <a:ea typeface="Fira Sans Condensed Light"/>
                <a:cs typeface="Fira Sans Condensed Light"/>
                <a:sym typeface="Fira Sans Condensed Light"/>
              </a:rPr>
              <a:t>- 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1" name="Google Shape;131;p11">
            <a:extLst>
              <a:ext uri="{FF2B5EF4-FFF2-40B4-BE49-F238E27FC236}">
                <a16:creationId xmlns:a16="http://schemas.microsoft.com/office/drawing/2014/main" id="{884DE59F-1B2F-D148-8F3A-EDF3EDD1027C}"/>
              </a:ext>
            </a:extLst>
          </p:cNvPr>
          <p:cNvSpPr txBox="1">
            <a:spLocks/>
          </p:cNvSpPr>
          <p:nvPr/>
        </p:nvSpPr>
        <p:spPr>
          <a:xfrm>
            <a:off x="0" y="-820271"/>
            <a:ext cx="9144000" cy="5963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6000" dirty="0">
                <a:solidFill>
                  <a:srgbClr val="8B0001"/>
                </a:solidFill>
                <a:latin typeface="Apple Braille" pitchFamily="2" charset="0"/>
              </a:rPr>
              <a:t>I.	Introduction</a:t>
            </a:r>
          </a:p>
        </p:txBody>
      </p:sp>
      <p:sp>
        <p:nvSpPr>
          <p:cNvPr id="9" name="Google Shape;131;p11">
            <a:extLst>
              <a:ext uri="{FF2B5EF4-FFF2-40B4-BE49-F238E27FC236}">
                <a16:creationId xmlns:a16="http://schemas.microsoft.com/office/drawing/2014/main" id="{954BB216-07F0-824D-8CAC-9ADFB10CAB9D}"/>
              </a:ext>
            </a:extLst>
          </p:cNvPr>
          <p:cNvSpPr txBox="1">
            <a:spLocks/>
          </p:cNvSpPr>
          <p:nvPr/>
        </p:nvSpPr>
        <p:spPr>
          <a:xfrm>
            <a:off x="0" y="1956546"/>
            <a:ext cx="9144000" cy="31869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3200" dirty="0">
                <a:solidFill>
                  <a:srgbClr val="8B0001"/>
                </a:solidFill>
                <a:latin typeface="Apple Braille" pitchFamily="2" charset="0"/>
              </a:rPr>
              <a:t>D. State Of The Art</a:t>
            </a:r>
          </a:p>
        </p:txBody>
      </p:sp>
    </p:spTree>
    <p:extLst>
      <p:ext uri="{BB962C8B-B14F-4D97-AF65-F5344CB8AC3E}">
        <p14:creationId xmlns:p14="http://schemas.microsoft.com/office/powerpoint/2010/main" val="297752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
          <p:cNvSpPr txBox="1">
            <a:spLocks noGrp="1"/>
          </p:cNvSpPr>
          <p:nvPr>
            <p:ph type="title"/>
          </p:nvPr>
        </p:nvSpPr>
        <p:spPr>
          <a:xfrm>
            <a:off x="0" y="2204388"/>
            <a:ext cx="2430141" cy="808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4000" dirty="0" err="1">
                <a:solidFill>
                  <a:srgbClr val="A10103"/>
                </a:solidFill>
              </a:rPr>
              <a:t>VEEMbot</a:t>
            </a:r>
            <a:endParaRPr dirty="0">
              <a:solidFill>
                <a:srgbClr val="A10103"/>
              </a:solidFill>
            </a:endParaRPr>
          </a:p>
        </p:txBody>
      </p:sp>
      <p:cxnSp>
        <p:nvCxnSpPr>
          <p:cNvPr id="153" name="Google Shape;153;p3"/>
          <p:cNvCxnSpPr/>
          <p:nvPr/>
        </p:nvCxnSpPr>
        <p:spPr>
          <a:xfrm>
            <a:off x="2553956" y="2241288"/>
            <a:ext cx="10500" cy="734700"/>
          </a:xfrm>
          <a:prstGeom prst="straightConnector1">
            <a:avLst/>
          </a:prstGeom>
          <a:noFill/>
          <a:ln w="19050" cap="flat" cmpd="sng">
            <a:solidFill>
              <a:srgbClr val="F3F3F3"/>
            </a:solidFill>
            <a:prstDash val="solid"/>
            <a:round/>
            <a:headEnd type="oval" w="med" len="med"/>
            <a:tailEnd type="oval" w="med" len="med"/>
          </a:ln>
        </p:spPr>
      </p:cxnSp>
      <p:sp>
        <p:nvSpPr>
          <p:cNvPr id="154" name="Google Shape;154;p3"/>
          <p:cNvSpPr txBox="1">
            <a:spLocks noGrp="1"/>
          </p:cNvSpPr>
          <p:nvPr>
            <p:ph type="subTitle" idx="4294967295"/>
          </p:nvPr>
        </p:nvSpPr>
        <p:spPr>
          <a:xfrm>
            <a:off x="3130518" y="49"/>
            <a:ext cx="4739700" cy="5143451"/>
          </a:xfrm>
          <a:prstGeom prst="rect">
            <a:avLst/>
          </a:prstGeom>
          <a:noFill/>
          <a:ln>
            <a:noFill/>
          </a:ln>
        </p:spPr>
        <p:txBody>
          <a:bodyPr spcFirstLastPara="1" wrap="square" lIns="91425" tIns="91425" rIns="91425" bIns="91425" anchor="ctr" anchorCtr="0">
            <a:noAutofit/>
          </a:bodyPr>
          <a:lstStyle/>
          <a:p>
            <a:pPr marL="742950" indent="-285750">
              <a:lnSpc>
                <a:spcPct val="200000"/>
              </a:lnSpc>
            </a:pPr>
            <a:r>
              <a:rPr lang="fr-FR" sz="1500" i="0" u="none" strike="noStrike" cap="none" dirty="0">
                <a:solidFill>
                  <a:srgbClr val="FFFFFF"/>
                </a:solidFill>
              </a:rPr>
              <a:t>Top </a:t>
            </a:r>
            <a:r>
              <a:rPr lang="fr-FR" sz="1500" i="0" u="none" strike="noStrike" cap="none" dirty="0" err="1">
                <a:solidFill>
                  <a:srgbClr val="FFFFFF"/>
                </a:solidFill>
              </a:rPr>
              <a:t>known</a:t>
            </a:r>
            <a:r>
              <a:rPr lang="fr-FR" sz="1500" i="0" u="none" strike="noStrike" cap="none" dirty="0">
                <a:solidFill>
                  <a:srgbClr val="FFFFFF"/>
                </a:solidFill>
              </a:rPr>
              <a:t> assistants</a:t>
            </a:r>
            <a:endParaRPr lang="fr-FR" sz="1500" dirty="0">
              <a:solidFill>
                <a:srgbClr val="FFFFFF"/>
              </a:solidFill>
            </a:endParaRPr>
          </a:p>
          <a:p>
            <a:pPr marL="742950" indent="-285750">
              <a:lnSpc>
                <a:spcPct val="200000"/>
              </a:lnSpc>
            </a:pPr>
            <a:r>
              <a:rPr lang="fr-FR" sz="1500" i="0" u="none" strike="noStrike" cap="none" dirty="0">
                <a:solidFill>
                  <a:srgbClr val="FFFFFF"/>
                </a:solidFill>
              </a:rPr>
              <a:t>Pros and cons</a:t>
            </a:r>
          </a:p>
          <a:p>
            <a:pPr marL="742950" indent="-285750">
              <a:lnSpc>
                <a:spcPct val="200000"/>
              </a:lnSpc>
            </a:pPr>
            <a:r>
              <a:rPr lang="fr-FR" sz="1500" dirty="0">
                <a:solidFill>
                  <a:srgbClr val="FFFFFF"/>
                </a:solidFill>
              </a:rPr>
              <a:t>« </a:t>
            </a:r>
            <a:r>
              <a:rPr lang="fr-FR" sz="1500" dirty="0" err="1">
                <a:solidFill>
                  <a:srgbClr val="FFFFFF"/>
                </a:solidFill>
              </a:rPr>
              <a:t>What</a:t>
            </a:r>
            <a:r>
              <a:rPr lang="fr-FR" sz="1500" dirty="0">
                <a:solidFill>
                  <a:srgbClr val="FFFFFF"/>
                </a:solidFill>
              </a:rPr>
              <a:t> </a:t>
            </a:r>
            <a:r>
              <a:rPr lang="fr-FR" sz="1500" dirty="0" err="1">
                <a:solidFill>
                  <a:srgbClr val="FFFFFF"/>
                </a:solidFill>
              </a:rPr>
              <a:t>can</a:t>
            </a:r>
            <a:r>
              <a:rPr lang="fr-FR" sz="1500" dirty="0">
                <a:solidFill>
                  <a:srgbClr val="FFFFFF"/>
                </a:solidFill>
              </a:rPr>
              <a:t> </a:t>
            </a:r>
            <a:r>
              <a:rPr lang="fr-FR" sz="1500" dirty="0" err="1">
                <a:solidFill>
                  <a:srgbClr val="FFFFFF"/>
                </a:solidFill>
              </a:rPr>
              <a:t>you</a:t>
            </a:r>
            <a:r>
              <a:rPr lang="fr-FR" sz="1500" dirty="0">
                <a:solidFill>
                  <a:srgbClr val="FFFFFF"/>
                </a:solidFill>
              </a:rPr>
              <a:t> do ? »</a:t>
            </a:r>
            <a:endParaRPr sz="1500" i="1" u="none" strike="noStrike" cap="none" dirty="0">
              <a:solidFill>
                <a:srgbClr val="FFFFFF"/>
              </a:solidFill>
            </a:endParaRPr>
          </a:p>
        </p:txBody>
      </p:sp>
      <p:sp>
        <p:nvSpPr>
          <p:cNvPr id="155" name="Google Shape;155;p3"/>
          <p:cNvSpPr txBox="1">
            <a:spLocks noGrp="1"/>
          </p:cNvSpPr>
          <p:nvPr>
            <p:ph type="subTitle" idx="4294967295"/>
          </p:nvPr>
        </p:nvSpPr>
        <p:spPr>
          <a:xfrm>
            <a:off x="0" y="4709100"/>
            <a:ext cx="9144000" cy="434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a:t>
            </a:r>
            <a:r>
              <a:rPr lang="en" sz="1200" b="1"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pic>
        <p:nvPicPr>
          <p:cNvPr id="3" name="Image 2" descr="Une image contenant texte, extérieur, parking, équipement électronique&#10;&#10;Description générée automatiquement">
            <a:extLst>
              <a:ext uri="{FF2B5EF4-FFF2-40B4-BE49-F238E27FC236}">
                <a16:creationId xmlns:a16="http://schemas.microsoft.com/office/drawing/2014/main" id="{49AEFD36-9F13-8D4E-844C-7607F2DF69B2}"/>
              </a:ext>
            </a:extLst>
          </p:cNvPr>
          <p:cNvPicPr>
            <a:picLocks noChangeAspect="1"/>
          </p:cNvPicPr>
          <p:nvPr/>
        </p:nvPicPr>
        <p:blipFill rotWithShape="1">
          <a:blip r:embed="rId4"/>
          <a:srcRect t="4410"/>
          <a:stretch/>
        </p:blipFill>
        <p:spPr>
          <a:xfrm>
            <a:off x="6469686" y="735861"/>
            <a:ext cx="1774846" cy="3671778"/>
          </a:xfrm>
          <a:prstGeom prst="rect">
            <a:avLst/>
          </a:prstGeom>
        </p:spPr>
      </p:pic>
      <p:sp>
        <p:nvSpPr>
          <p:cNvPr id="2" name="Espace réservé du numéro de diapositive 1">
            <a:extLst>
              <a:ext uri="{FF2B5EF4-FFF2-40B4-BE49-F238E27FC236}">
                <a16:creationId xmlns:a16="http://schemas.microsoft.com/office/drawing/2014/main" id="{A9B850AA-C010-EB49-AC84-FB13F1628E2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1000"/>
                                        <p:tgtEl>
                                          <p:spTgt spid="154">
                                            <p:txEl>
                                              <p:pRg st="0" end="0"/>
                                            </p:txEl>
                                          </p:spTgt>
                                        </p:tgtEl>
                                      </p:cBhvr>
                                    </p:animEffect>
                                    <p:anim calcmode="lin" valueType="num">
                                      <p:cBhvr>
                                        <p:cTn id="8" dur="10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54">
                                            <p:txEl>
                                              <p:pRg st="1" end="1"/>
                                            </p:txEl>
                                          </p:spTgt>
                                        </p:tgtEl>
                                        <p:attrNameLst>
                                          <p:attrName>style.visibility</p:attrName>
                                        </p:attrNameLst>
                                      </p:cBhvr>
                                      <p:to>
                                        <p:strVal val="visible"/>
                                      </p:to>
                                    </p:set>
                                    <p:animEffect transition="in" filter="fade">
                                      <p:cBhvr>
                                        <p:cTn id="12" dur="1000"/>
                                        <p:tgtEl>
                                          <p:spTgt spid="154">
                                            <p:txEl>
                                              <p:pRg st="1" end="1"/>
                                            </p:txEl>
                                          </p:spTgt>
                                        </p:tgtEl>
                                      </p:cBhvr>
                                    </p:animEffect>
                                    <p:anim calcmode="lin" valueType="num">
                                      <p:cBhvr>
                                        <p:cTn id="13" dur="1000" fill="hold"/>
                                        <p:tgtEl>
                                          <p:spTgt spid="154">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5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54">
                                            <p:txEl>
                                              <p:pRg st="2" end="2"/>
                                            </p:txEl>
                                          </p:spTgt>
                                        </p:tgtEl>
                                        <p:attrNameLst>
                                          <p:attrName>style.visibility</p:attrName>
                                        </p:attrNameLst>
                                      </p:cBhvr>
                                      <p:to>
                                        <p:strVal val="visible"/>
                                      </p:to>
                                    </p:set>
                                    <p:animEffect transition="in" filter="fade">
                                      <p:cBhvr>
                                        <p:cTn id="19" dur="1000"/>
                                        <p:tgtEl>
                                          <p:spTgt spid="154">
                                            <p:txEl>
                                              <p:pRg st="2" end="2"/>
                                            </p:txEl>
                                          </p:spTgt>
                                        </p:tgtEl>
                                      </p:cBhvr>
                                    </p:animEffect>
                                    <p:anim calcmode="lin" valueType="num">
                                      <p:cBhvr>
                                        <p:cTn id="20" dur="1000" fill="hold"/>
                                        <p:tgtEl>
                                          <p:spTgt spid="15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15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
          <p:cNvSpPr txBox="1">
            <a:spLocks noGrp="1"/>
          </p:cNvSpPr>
          <p:nvPr>
            <p:ph type="title"/>
          </p:nvPr>
        </p:nvSpPr>
        <p:spPr>
          <a:xfrm>
            <a:off x="0" y="2204388"/>
            <a:ext cx="2430141" cy="808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4000" dirty="0" err="1">
                <a:solidFill>
                  <a:srgbClr val="A10103"/>
                </a:solidFill>
              </a:rPr>
              <a:t>VEEMbot</a:t>
            </a:r>
            <a:endParaRPr dirty="0">
              <a:solidFill>
                <a:srgbClr val="A10103"/>
              </a:solidFill>
            </a:endParaRPr>
          </a:p>
        </p:txBody>
      </p:sp>
      <p:cxnSp>
        <p:nvCxnSpPr>
          <p:cNvPr id="153" name="Google Shape;153;p3"/>
          <p:cNvCxnSpPr/>
          <p:nvPr/>
        </p:nvCxnSpPr>
        <p:spPr>
          <a:xfrm>
            <a:off x="2553956" y="2241288"/>
            <a:ext cx="10500" cy="734700"/>
          </a:xfrm>
          <a:prstGeom prst="straightConnector1">
            <a:avLst/>
          </a:prstGeom>
          <a:noFill/>
          <a:ln w="19050" cap="flat" cmpd="sng">
            <a:solidFill>
              <a:srgbClr val="F3F3F3"/>
            </a:solidFill>
            <a:prstDash val="solid"/>
            <a:round/>
            <a:headEnd type="oval" w="med" len="med"/>
            <a:tailEnd type="oval" w="med" len="med"/>
          </a:ln>
        </p:spPr>
      </p:cxnSp>
      <p:sp>
        <p:nvSpPr>
          <p:cNvPr id="154" name="Google Shape;154;p3"/>
          <p:cNvSpPr txBox="1">
            <a:spLocks noGrp="1"/>
          </p:cNvSpPr>
          <p:nvPr>
            <p:ph type="subTitle" idx="4294967295"/>
          </p:nvPr>
        </p:nvSpPr>
        <p:spPr>
          <a:xfrm>
            <a:off x="3130518" y="49"/>
            <a:ext cx="6779026" cy="5143451"/>
          </a:xfrm>
          <a:prstGeom prst="rect">
            <a:avLst/>
          </a:prstGeom>
          <a:noFill/>
          <a:ln>
            <a:noFill/>
          </a:ln>
        </p:spPr>
        <p:txBody>
          <a:bodyPr spcFirstLastPara="1" wrap="square" lIns="91425" tIns="91425" rIns="91425" bIns="91425" anchor="ctr" anchorCtr="0">
            <a:noAutofit/>
          </a:bodyPr>
          <a:lstStyle/>
          <a:p>
            <a:pPr marL="742950" indent="-285750">
              <a:lnSpc>
                <a:spcPct val="200000"/>
              </a:lnSpc>
            </a:pPr>
            <a:r>
              <a:rPr lang="fr-FR" sz="1500" i="0" u="none" strike="noStrike" cap="none" dirty="0">
                <a:solidFill>
                  <a:srgbClr val="FFFFFF"/>
                </a:solidFill>
              </a:rPr>
              <a:t>Boursorama Smart Assistant, </a:t>
            </a:r>
            <a:r>
              <a:rPr lang="fr-FR" sz="1500" i="0" u="none" strike="noStrike" cap="none" dirty="0" err="1">
                <a:solidFill>
                  <a:srgbClr val="FFFFFF"/>
                </a:solidFill>
              </a:rPr>
              <a:t>Societe</a:t>
            </a:r>
            <a:r>
              <a:rPr lang="fr-FR" sz="1500" i="0" u="none" strike="noStrike" cap="none" dirty="0">
                <a:solidFill>
                  <a:srgbClr val="FFFFFF"/>
                </a:solidFill>
              </a:rPr>
              <a:t> </a:t>
            </a:r>
            <a:r>
              <a:rPr lang="fr-FR" sz="1500" i="0" u="none" strike="noStrike" cap="none" dirty="0" err="1">
                <a:solidFill>
                  <a:srgbClr val="FFFFFF"/>
                </a:solidFill>
              </a:rPr>
              <a:t>Genrale’s</a:t>
            </a:r>
            <a:r>
              <a:rPr lang="fr-FR" sz="1500" i="0" u="none" strike="noStrike" cap="none" dirty="0">
                <a:solidFill>
                  <a:srgbClr val="FFFFFF"/>
                </a:solidFill>
              </a:rPr>
              <a:t> </a:t>
            </a:r>
            <a:r>
              <a:rPr lang="fr-FR" sz="1500" i="0" u="none" strike="noStrike" cap="none" dirty="0" err="1">
                <a:solidFill>
                  <a:srgbClr val="FFFFFF"/>
                </a:solidFill>
              </a:rPr>
              <a:t>SoBot</a:t>
            </a:r>
            <a:endParaRPr lang="fr-FR" sz="1500" dirty="0">
              <a:solidFill>
                <a:srgbClr val="FFFFFF"/>
              </a:solidFill>
            </a:endParaRPr>
          </a:p>
          <a:p>
            <a:pPr marL="742950" indent="-285750">
              <a:lnSpc>
                <a:spcPct val="200000"/>
              </a:lnSpc>
            </a:pPr>
            <a:r>
              <a:rPr lang="fr-FR" sz="1500" i="0" u="none" strike="noStrike" cap="none" dirty="0" err="1">
                <a:solidFill>
                  <a:srgbClr val="FFFFFF"/>
                </a:solidFill>
              </a:rPr>
              <a:t>Supermaket</a:t>
            </a:r>
            <a:r>
              <a:rPr lang="fr-FR" sz="1500" i="0" u="none" strike="noStrike" cap="none" dirty="0">
                <a:solidFill>
                  <a:srgbClr val="FFFFFF"/>
                </a:solidFill>
              </a:rPr>
              <a:t> </a:t>
            </a:r>
            <a:r>
              <a:rPr lang="fr-FR" sz="1500" i="0" u="none" strike="noStrike" cap="none" dirty="0" err="1">
                <a:solidFill>
                  <a:srgbClr val="FFFFFF"/>
                </a:solidFill>
              </a:rPr>
              <a:t>virtual</a:t>
            </a:r>
            <a:r>
              <a:rPr lang="fr-FR" sz="1500" i="0" u="none" strike="noStrike" cap="none" dirty="0">
                <a:solidFill>
                  <a:srgbClr val="FFFFFF"/>
                </a:solidFill>
              </a:rPr>
              <a:t> assistants</a:t>
            </a:r>
          </a:p>
          <a:p>
            <a:pPr marL="742950" indent="-285750">
              <a:lnSpc>
                <a:spcPct val="200000"/>
              </a:lnSpc>
            </a:pPr>
            <a:r>
              <a:rPr lang="fr-FR" sz="1500" dirty="0" err="1">
                <a:solidFill>
                  <a:srgbClr val="FFFFFF"/>
                </a:solidFill>
              </a:rPr>
              <a:t>Additional</a:t>
            </a:r>
            <a:r>
              <a:rPr lang="fr-FR" sz="1500" dirty="0">
                <a:solidFill>
                  <a:srgbClr val="FFFFFF"/>
                </a:solidFill>
              </a:rPr>
              <a:t> </a:t>
            </a:r>
            <a:r>
              <a:rPr lang="fr-FR" sz="1500" dirty="0" err="1">
                <a:solidFill>
                  <a:srgbClr val="FFFFFF"/>
                </a:solidFill>
              </a:rPr>
              <a:t>findings</a:t>
            </a:r>
            <a:endParaRPr lang="fr-FR" sz="1500" dirty="0">
              <a:solidFill>
                <a:srgbClr val="FFFFFF"/>
              </a:solidFill>
            </a:endParaRPr>
          </a:p>
          <a:p>
            <a:pPr marL="742950" indent="-285750">
              <a:lnSpc>
                <a:spcPct val="200000"/>
              </a:lnSpc>
            </a:pPr>
            <a:r>
              <a:rPr lang="fr-FR" sz="1500" u="none" strike="noStrike" cap="none" dirty="0">
                <a:solidFill>
                  <a:srgbClr val="FFFFFF"/>
                </a:solidFill>
              </a:rPr>
              <a:t>Common </a:t>
            </a:r>
            <a:r>
              <a:rPr lang="fr-FR" sz="1500" u="none" strike="noStrike" cap="none" dirty="0" err="1">
                <a:solidFill>
                  <a:srgbClr val="FFFFFF"/>
                </a:solidFill>
              </a:rPr>
              <a:t>problems</a:t>
            </a:r>
            <a:endParaRPr sz="1500" u="none" strike="noStrike" cap="none" dirty="0">
              <a:solidFill>
                <a:srgbClr val="FFFFFF"/>
              </a:solidFill>
            </a:endParaRPr>
          </a:p>
        </p:txBody>
      </p:sp>
      <p:sp>
        <p:nvSpPr>
          <p:cNvPr id="155" name="Google Shape;155;p3"/>
          <p:cNvSpPr txBox="1">
            <a:spLocks noGrp="1"/>
          </p:cNvSpPr>
          <p:nvPr>
            <p:ph type="subTitle" idx="4294967295"/>
          </p:nvPr>
        </p:nvSpPr>
        <p:spPr>
          <a:xfrm>
            <a:off x="0" y="4709100"/>
            <a:ext cx="9144000" cy="434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a:t>
            </a:r>
            <a:r>
              <a:rPr lang="en" sz="1200" b="1"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pic>
        <p:nvPicPr>
          <p:cNvPr id="1026" name="Picture 2" descr="Did Amazon just put its Go technology in a shopping cart? – RetailWire">
            <a:extLst>
              <a:ext uri="{FF2B5EF4-FFF2-40B4-BE49-F238E27FC236}">
                <a16:creationId xmlns:a16="http://schemas.microsoft.com/office/drawing/2014/main" id="{DDBEF676-8828-7C48-8C34-044835BFCB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442"/>
          <a:stretch/>
        </p:blipFill>
        <p:spPr bwMode="auto">
          <a:xfrm>
            <a:off x="166486" y="1877871"/>
            <a:ext cx="2263655" cy="1387758"/>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EBB3E63B-33F8-7E41-9EAE-AA4114055A04}"/>
              </a:ext>
            </a:extLst>
          </p:cNvPr>
          <p:cNvPicPr>
            <a:picLocks noChangeAspect="1"/>
          </p:cNvPicPr>
          <p:nvPr/>
        </p:nvPicPr>
        <p:blipFill>
          <a:blip r:embed="rId4"/>
          <a:srcRect/>
          <a:stretch/>
        </p:blipFill>
        <p:spPr>
          <a:xfrm>
            <a:off x="128953" y="1493021"/>
            <a:ext cx="2281093" cy="2231233"/>
          </a:xfrm>
          <a:prstGeom prst="rect">
            <a:avLst/>
          </a:prstGeom>
        </p:spPr>
      </p:pic>
      <p:sp>
        <p:nvSpPr>
          <p:cNvPr id="2" name="Espace réservé du numéro de diapositive 1">
            <a:extLst>
              <a:ext uri="{FF2B5EF4-FFF2-40B4-BE49-F238E27FC236}">
                <a16:creationId xmlns:a16="http://schemas.microsoft.com/office/drawing/2014/main" id="{4B8207B5-D869-144A-A011-ED5CDA75D8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a:t>
            </a:fld>
            <a:endParaRPr lang="fr-FR"/>
          </a:p>
        </p:txBody>
      </p:sp>
      <p:pic>
        <p:nvPicPr>
          <p:cNvPr id="4" name="Image 3">
            <a:extLst>
              <a:ext uri="{FF2B5EF4-FFF2-40B4-BE49-F238E27FC236}">
                <a16:creationId xmlns:a16="http://schemas.microsoft.com/office/drawing/2014/main" id="{5E78BF09-E88E-4C41-9203-0DB577ED4F2D}"/>
              </a:ext>
            </a:extLst>
          </p:cNvPr>
          <p:cNvPicPr>
            <a:picLocks noChangeAspect="1"/>
          </p:cNvPicPr>
          <p:nvPr/>
        </p:nvPicPr>
        <p:blipFill>
          <a:blip r:embed="rId5"/>
          <a:stretch>
            <a:fillRect/>
          </a:stretch>
        </p:blipFill>
        <p:spPr>
          <a:xfrm>
            <a:off x="441310" y="1686649"/>
            <a:ext cx="1714006" cy="1770203"/>
          </a:xfrm>
          <a:prstGeom prst="rect">
            <a:avLst/>
          </a:prstGeom>
        </p:spPr>
      </p:pic>
    </p:spTree>
    <p:extLst>
      <p:ext uri="{BB962C8B-B14F-4D97-AF65-F5344CB8AC3E}">
        <p14:creationId xmlns:p14="http://schemas.microsoft.com/office/powerpoint/2010/main" val="35601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54">
                                            <p:txEl>
                                              <p:pRg st="0" end="0"/>
                                            </p:txEl>
                                          </p:spTgt>
                                        </p:tgtEl>
                                        <p:attrNameLst>
                                          <p:attrName>style.visibility</p:attrName>
                                        </p:attrNameLst>
                                      </p:cBhvr>
                                      <p:to>
                                        <p:strVal val="visible"/>
                                      </p:to>
                                    </p:set>
                                    <p:animEffect transition="in" filter="fade">
                                      <p:cBhvr>
                                        <p:cTn id="7" dur="1000"/>
                                        <p:tgtEl>
                                          <p:spTgt spid="154">
                                            <p:txEl>
                                              <p:pRg st="0" end="0"/>
                                            </p:txEl>
                                          </p:spTgt>
                                        </p:tgtEl>
                                      </p:cBhvr>
                                    </p:animEffect>
                                    <p:anim calcmode="lin" valueType="num">
                                      <p:cBhvr>
                                        <p:cTn id="8" dur="1000" fill="hold"/>
                                        <p:tgtEl>
                                          <p:spTgt spid="15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4">
                                            <p:txEl>
                                              <p:pRg st="1" end="1"/>
                                            </p:txEl>
                                          </p:spTgt>
                                        </p:tgtEl>
                                        <p:attrNameLst>
                                          <p:attrName>style.visibility</p:attrName>
                                        </p:attrNameLst>
                                      </p:cBhvr>
                                      <p:to>
                                        <p:strVal val="visible"/>
                                      </p:to>
                                    </p:set>
                                    <p:animEffect transition="in" filter="fade">
                                      <p:cBhvr>
                                        <p:cTn id="14" dur="1000"/>
                                        <p:tgtEl>
                                          <p:spTgt spid="154">
                                            <p:txEl>
                                              <p:pRg st="1" end="1"/>
                                            </p:txEl>
                                          </p:spTgt>
                                        </p:tgtEl>
                                      </p:cBhvr>
                                    </p:animEffect>
                                    <p:anim calcmode="lin" valueType="num">
                                      <p:cBhvr>
                                        <p:cTn id="15" dur="1000" fill="hold"/>
                                        <p:tgtEl>
                                          <p:spTgt spid="15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4">
                                            <p:txEl>
                                              <p:pRg st="1" end="1"/>
                                            </p:txEl>
                                          </p:spTgt>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anim calcmode="lin" valueType="num">
                                      <p:cBhvr>
                                        <p:cTn id="26" dur="500" fill="hold"/>
                                        <p:tgtEl>
                                          <p:spTgt spid="1026"/>
                                        </p:tgtEl>
                                        <p:attrNameLst>
                                          <p:attrName>ppt_w</p:attrName>
                                        </p:attrNameLst>
                                      </p:cBhvr>
                                      <p:tavLst>
                                        <p:tav tm="0">
                                          <p:val>
                                            <p:fltVal val="0"/>
                                          </p:val>
                                        </p:tav>
                                        <p:tav tm="100000">
                                          <p:val>
                                            <p:strVal val="#ppt_w"/>
                                          </p:val>
                                        </p:tav>
                                      </p:tavLst>
                                    </p:anim>
                                    <p:anim calcmode="lin" valueType="num">
                                      <p:cBhvr>
                                        <p:cTn id="27" dur="500" fill="hold"/>
                                        <p:tgtEl>
                                          <p:spTgt spid="1026"/>
                                        </p:tgtEl>
                                        <p:attrNameLst>
                                          <p:attrName>ppt_h</p:attrName>
                                        </p:attrNameLst>
                                      </p:cBhvr>
                                      <p:tavLst>
                                        <p:tav tm="0">
                                          <p:val>
                                            <p:fltVal val="0"/>
                                          </p:val>
                                        </p:tav>
                                        <p:tav tm="100000">
                                          <p:val>
                                            <p:strVal val="#ppt_h"/>
                                          </p:val>
                                        </p:tav>
                                      </p:tavLst>
                                    </p:anim>
                                    <p:animEffect transition="in" filter="fade">
                                      <p:cBhvr>
                                        <p:cTn id="28" dur="500"/>
                                        <p:tgtEl>
                                          <p:spTgt spid="1026"/>
                                        </p:tgtEl>
                                      </p:cBhvr>
                                    </p:animEffect>
                                  </p:childTnLst>
                                </p:cTn>
                              </p:par>
                              <p:par>
                                <p:cTn id="29" presetID="53" presetClass="exit" presetSubtype="32" fill="hold" nodeType="withEffect">
                                  <p:stCondLst>
                                    <p:cond delay="0"/>
                                  </p:stCondLst>
                                  <p:childTnLst>
                                    <p:anim calcmode="lin" valueType="num">
                                      <p:cBhvr>
                                        <p:cTn id="30" dur="500"/>
                                        <p:tgtEl>
                                          <p:spTgt spid="4"/>
                                        </p:tgtEl>
                                        <p:attrNameLst>
                                          <p:attrName>ppt_w</p:attrName>
                                        </p:attrNameLst>
                                      </p:cBhvr>
                                      <p:tavLst>
                                        <p:tav tm="0">
                                          <p:val>
                                            <p:strVal val="ppt_w"/>
                                          </p:val>
                                        </p:tav>
                                        <p:tav tm="100000">
                                          <p:val>
                                            <p:fltVal val="0"/>
                                          </p:val>
                                        </p:tav>
                                      </p:tavLst>
                                    </p:anim>
                                    <p:anim calcmode="lin" valueType="num">
                                      <p:cBhvr>
                                        <p:cTn id="31" dur="500"/>
                                        <p:tgtEl>
                                          <p:spTgt spid="4"/>
                                        </p:tgtEl>
                                        <p:attrNameLst>
                                          <p:attrName>ppt_h</p:attrName>
                                        </p:attrNameLst>
                                      </p:cBhvr>
                                      <p:tavLst>
                                        <p:tav tm="0">
                                          <p:val>
                                            <p:strVal val="ppt_h"/>
                                          </p:val>
                                        </p:tav>
                                        <p:tav tm="100000">
                                          <p:val>
                                            <p:fltVal val="0"/>
                                          </p:val>
                                        </p:tav>
                                      </p:tavLst>
                                    </p:anim>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54">
                                            <p:txEl>
                                              <p:pRg st="2" end="2"/>
                                            </p:txEl>
                                          </p:spTgt>
                                        </p:tgtEl>
                                        <p:attrNameLst>
                                          <p:attrName>style.visibility</p:attrName>
                                        </p:attrNameLst>
                                      </p:cBhvr>
                                      <p:to>
                                        <p:strVal val="visible"/>
                                      </p:to>
                                    </p:set>
                                    <p:animEffect transition="in" filter="fade">
                                      <p:cBhvr>
                                        <p:cTn id="38" dur="1000"/>
                                        <p:tgtEl>
                                          <p:spTgt spid="154">
                                            <p:txEl>
                                              <p:pRg st="2" end="2"/>
                                            </p:txEl>
                                          </p:spTgt>
                                        </p:tgtEl>
                                      </p:cBhvr>
                                    </p:animEffect>
                                    <p:anim calcmode="lin" valueType="num">
                                      <p:cBhvr>
                                        <p:cTn id="39" dur="1000" fill="hold"/>
                                        <p:tgtEl>
                                          <p:spTgt spid="154">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154">
                                            <p:txEl>
                                              <p:pRg st="2" end="2"/>
                                            </p:txEl>
                                          </p:spTgt>
                                        </p:tgtEl>
                                        <p:attrNameLst>
                                          <p:attrName>ppt_y</p:attrName>
                                        </p:attrNameLst>
                                      </p:cBhvr>
                                      <p:tavLst>
                                        <p:tav tm="0">
                                          <p:val>
                                            <p:strVal val="#ppt_y+.1"/>
                                          </p:val>
                                        </p:tav>
                                        <p:tav tm="100000">
                                          <p:val>
                                            <p:strVal val="#ppt_y"/>
                                          </p:val>
                                        </p:tav>
                                      </p:tavLst>
                                    </p:anim>
                                  </p:childTnLst>
                                </p:cTn>
                              </p:par>
                              <p:par>
                                <p:cTn id="41" presetID="53" presetClass="exit" presetSubtype="32" fill="hold" nodeType="withEffect">
                                  <p:stCondLst>
                                    <p:cond delay="0"/>
                                  </p:stCondLst>
                                  <p:childTnLst>
                                    <p:anim calcmode="lin" valueType="num">
                                      <p:cBhvr>
                                        <p:cTn id="42" dur="500"/>
                                        <p:tgtEl>
                                          <p:spTgt spid="1026"/>
                                        </p:tgtEl>
                                        <p:attrNameLst>
                                          <p:attrName>ppt_w</p:attrName>
                                        </p:attrNameLst>
                                      </p:cBhvr>
                                      <p:tavLst>
                                        <p:tav tm="0">
                                          <p:val>
                                            <p:strVal val="ppt_w"/>
                                          </p:val>
                                        </p:tav>
                                        <p:tav tm="100000">
                                          <p:val>
                                            <p:fltVal val="0"/>
                                          </p:val>
                                        </p:tav>
                                      </p:tavLst>
                                    </p:anim>
                                    <p:anim calcmode="lin" valueType="num">
                                      <p:cBhvr>
                                        <p:cTn id="43" dur="500"/>
                                        <p:tgtEl>
                                          <p:spTgt spid="1026"/>
                                        </p:tgtEl>
                                        <p:attrNameLst>
                                          <p:attrName>ppt_h</p:attrName>
                                        </p:attrNameLst>
                                      </p:cBhvr>
                                      <p:tavLst>
                                        <p:tav tm="0">
                                          <p:val>
                                            <p:strVal val="ppt_h"/>
                                          </p:val>
                                        </p:tav>
                                        <p:tav tm="100000">
                                          <p:val>
                                            <p:fltVal val="0"/>
                                          </p:val>
                                        </p:tav>
                                      </p:tavLst>
                                    </p:anim>
                                    <p:animEffect transition="out" filter="fade">
                                      <p:cBhvr>
                                        <p:cTn id="44" dur="500"/>
                                        <p:tgtEl>
                                          <p:spTgt spid="1026"/>
                                        </p:tgtEl>
                                      </p:cBhvr>
                                    </p:animEffect>
                                    <p:set>
                                      <p:cBhvr>
                                        <p:cTn id="45" dur="1" fill="hold">
                                          <p:stCondLst>
                                            <p:cond delay="499"/>
                                          </p:stCondLst>
                                        </p:cTn>
                                        <p:tgtEl>
                                          <p:spTgt spid="102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54">
                                            <p:txEl>
                                              <p:pRg st="3" end="3"/>
                                            </p:txEl>
                                          </p:spTgt>
                                        </p:tgtEl>
                                        <p:attrNameLst>
                                          <p:attrName>style.visibility</p:attrName>
                                        </p:attrNameLst>
                                      </p:cBhvr>
                                      <p:to>
                                        <p:strVal val="visible"/>
                                      </p:to>
                                    </p:set>
                                    <p:animEffect transition="in" filter="fade">
                                      <p:cBhvr>
                                        <p:cTn id="50" dur="1000"/>
                                        <p:tgtEl>
                                          <p:spTgt spid="154">
                                            <p:txEl>
                                              <p:pRg st="3" end="3"/>
                                            </p:txEl>
                                          </p:spTgt>
                                        </p:tgtEl>
                                      </p:cBhvr>
                                    </p:animEffect>
                                    <p:anim calcmode="lin" valueType="num">
                                      <p:cBhvr>
                                        <p:cTn id="51" dur="1000" fill="hold"/>
                                        <p:tgtEl>
                                          <p:spTgt spid="154">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154">
                                            <p:txEl>
                                              <p:pRg st="3" end="3"/>
                                            </p:txEl>
                                          </p:spTgt>
                                        </p:tgtEl>
                                        <p:attrNameLst>
                                          <p:attrName>ppt_y</p:attrName>
                                        </p:attrNameLst>
                                      </p:cBhvr>
                                      <p:tavLst>
                                        <p:tav tm="0">
                                          <p:val>
                                            <p:strVal val="#ppt_y+.1"/>
                                          </p:val>
                                        </p:tav>
                                        <p:tav tm="100000">
                                          <p:val>
                                            <p:strVal val="#ppt_y"/>
                                          </p:val>
                                        </p:tav>
                                      </p:tavLst>
                                    </p:anim>
                                  </p:childTnLst>
                                </p:cTn>
                              </p:par>
                              <p:par>
                                <p:cTn id="53" presetID="53" presetClass="entr" presetSubtype="16"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 calcmode="lin" valueType="num">
                                      <p:cBhvr>
                                        <p:cTn id="55" dur="500" fill="hold"/>
                                        <p:tgtEl>
                                          <p:spTgt spid="6"/>
                                        </p:tgtEl>
                                        <p:attrNameLst>
                                          <p:attrName>ppt_w</p:attrName>
                                        </p:attrNameLst>
                                      </p:cBhvr>
                                      <p:tavLst>
                                        <p:tav tm="0">
                                          <p:val>
                                            <p:fltVal val="0"/>
                                          </p:val>
                                        </p:tav>
                                        <p:tav tm="100000">
                                          <p:val>
                                            <p:strVal val="#ppt_w"/>
                                          </p:val>
                                        </p:tav>
                                      </p:tavLst>
                                    </p:anim>
                                    <p:anim calcmode="lin" valueType="num">
                                      <p:cBhvr>
                                        <p:cTn id="56" dur="500" fill="hold"/>
                                        <p:tgtEl>
                                          <p:spTgt spid="6"/>
                                        </p:tgtEl>
                                        <p:attrNameLst>
                                          <p:attrName>ppt_h</p:attrName>
                                        </p:attrNameLst>
                                      </p:cBhvr>
                                      <p:tavLst>
                                        <p:tav tm="0">
                                          <p:val>
                                            <p:fltVal val="0"/>
                                          </p:val>
                                        </p:tav>
                                        <p:tav tm="100000">
                                          <p:val>
                                            <p:strVal val="#ppt_h"/>
                                          </p:val>
                                        </p:tav>
                                      </p:tavLst>
                                    </p:anim>
                                    <p:animEffect transition="in" filter="fade">
                                      <p:cBhvr>
                                        <p:cTn id="5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6;p10">
            <a:extLst>
              <a:ext uri="{FF2B5EF4-FFF2-40B4-BE49-F238E27FC236}">
                <a16:creationId xmlns:a16="http://schemas.microsoft.com/office/drawing/2014/main" id="{31EFAAC3-C78C-9644-969F-F1536A41270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 </a:t>
            </a:r>
            <a:r>
              <a:rPr lang="en" sz="1200" b="1" i="0" u="none" strike="noStrike" cap="none" dirty="0">
                <a:solidFill>
                  <a:srgbClr val="F3F3F3"/>
                </a:solidFill>
                <a:latin typeface="Fira Sans Condensed Light"/>
                <a:ea typeface="Fira Sans Condensed Light"/>
                <a:cs typeface="Fira Sans Condensed Light"/>
                <a:sym typeface="Fira Sans Condensed Light"/>
              </a:rPr>
              <a:t>Vincent RAMOUSSET</a:t>
            </a:r>
            <a:endParaRPr sz="1200" b="1"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1" name="Google Shape;131;p11">
            <a:extLst>
              <a:ext uri="{FF2B5EF4-FFF2-40B4-BE49-F238E27FC236}">
                <a16:creationId xmlns:a16="http://schemas.microsoft.com/office/drawing/2014/main" id="{884DE59F-1B2F-D148-8F3A-EDF3EDD1027C}"/>
              </a:ext>
            </a:extLst>
          </p:cNvPr>
          <p:cNvSpPr txBox="1">
            <a:spLocks/>
          </p:cNvSpPr>
          <p:nvPr/>
        </p:nvSpPr>
        <p:spPr>
          <a:xfrm>
            <a:off x="0" y="-820271"/>
            <a:ext cx="9144000" cy="5963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6000" dirty="0">
                <a:solidFill>
                  <a:srgbClr val="8B0001"/>
                </a:solidFill>
                <a:latin typeface="Apple Braille" pitchFamily="2" charset="0"/>
              </a:rPr>
              <a:t>II. </a:t>
            </a:r>
            <a:r>
              <a:rPr lang="fr-FR" sz="6000" dirty="0" err="1">
                <a:solidFill>
                  <a:srgbClr val="8B0001"/>
                </a:solidFill>
                <a:latin typeface="Apple Braille" pitchFamily="2" charset="0"/>
              </a:rPr>
              <a:t>Organization</a:t>
            </a:r>
            <a:endParaRPr lang="fr-FR" sz="6000" dirty="0">
              <a:solidFill>
                <a:srgbClr val="8B0001"/>
              </a:solidFill>
              <a:latin typeface="Apple Braille" pitchFamily="2" charset="0"/>
            </a:endParaRPr>
          </a:p>
        </p:txBody>
      </p:sp>
      <p:sp>
        <p:nvSpPr>
          <p:cNvPr id="9" name="Google Shape;131;p11">
            <a:extLst>
              <a:ext uri="{FF2B5EF4-FFF2-40B4-BE49-F238E27FC236}">
                <a16:creationId xmlns:a16="http://schemas.microsoft.com/office/drawing/2014/main" id="{954BB216-07F0-824D-8CAC-9ADFB10CAB9D}"/>
              </a:ext>
            </a:extLst>
          </p:cNvPr>
          <p:cNvSpPr txBox="1">
            <a:spLocks/>
          </p:cNvSpPr>
          <p:nvPr/>
        </p:nvSpPr>
        <p:spPr>
          <a:xfrm>
            <a:off x="0" y="1956546"/>
            <a:ext cx="9144000" cy="31869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3200" dirty="0">
                <a:solidFill>
                  <a:srgbClr val="A10103"/>
                </a:solidFill>
                <a:latin typeface="Apple Braille" pitchFamily="2" charset="0"/>
              </a:rPr>
              <a:t>A. Global </a:t>
            </a:r>
            <a:r>
              <a:rPr lang="fr-FR" sz="3200" dirty="0" err="1">
                <a:solidFill>
                  <a:srgbClr val="A10103"/>
                </a:solidFill>
                <a:latin typeface="Apple Braille" pitchFamily="2" charset="0"/>
              </a:rPr>
              <a:t>Organization</a:t>
            </a:r>
            <a:endParaRPr lang="fr-FR" sz="3200" dirty="0">
              <a:solidFill>
                <a:srgbClr val="A10103"/>
              </a:solidFill>
              <a:latin typeface="Apple Braille" pitchFamily="2" charset="0"/>
            </a:endParaRPr>
          </a:p>
        </p:txBody>
      </p:sp>
    </p:spTree>
    <p:extLst>
      <p:ext uri="{BB962C8B-B14F-4D97-AF65-F5344CB8AC3E}">
        <p14:creationId xmlns:p14="http://schemas.microsoft.com/office/powerpoint/2010/main" val="80919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6"/>
          <p:cNvSpPr txBox="1">
            <a:spLocks noGrp="1"/>
          </p:cNvSpPr>
          <p:nvPr>
            <p:ph type="title"/>
          </p:nvPr>
        </p:nvSpPr>
        <p:spPr>
          <a:xfrm>
            <a:off x="0" y="2167500"/>
            <a:ext cx="3665100" cy="884982"/>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r>
              <a:rPr lang="en" dirty="0">
                <a:solidFill>
                  <a:srgbClr val="A10103"/>
                </a:solidFill>
              </a:rPr>
              <a:t>ORGANIZATION</a:t>
            </a:r>
            <a:endParaRPr dirty="0">
              <a:solidFill>
                <a:srgbClr val="A10103"/>
              </a:solidFill>
            </a:endParaRPr>
          </a:p>
        </p:txBody>
      </p:sp>
      <p:cxnSp>
        <p:nvCxnSpPr>
          <p:cNvPr id="257" name="Google Shape;257;p6"/>
          <p:cNvCxnSpPr/>
          <p:nvPr/>
        </p:nvCxnSpPr>
        <p:spPr>
          <a:xfrm>
            <a:off x="3723850" y="2241288"/>
            <a:ext cx="10500" cy="734700"/>
          </a:xfrm>
          <a:prstGeom prst="straightConnector1">
            <a:avLst/>
          </a:prstGeom>
          <a:noFill/>
          <a:ln w="19050" cap="flat" cmpd="sng">
            <a:solidFill>
              <a:srgbClr val="F3F3F3"/>
            </a:solidFill>
            <a:prstDash val="solid"/>
            <a:round/>
            <a:headEnd type="oval" w="med" len="med"/>
            <a:tailEnd type="oval" w="med" len="med"/>
          </a:ln>
        </p:spPr>
      </p:cxnSp>
      <p:sp>
        <p:nvSpPr>
          <p:cNvPr id="258" name="Google Shape;258;p6"/>
          <p:cNvSpPr txBox="1">
            <a:spLocks noGrp="1"/>
          </p:cNvSpPr>
          <p:nvPr>
            <p:ph type="subTitle" idx="4294967295"/>
          </p:nvPr>
        </p:nvSpPr>
        <p:spPr>
          <a:xfrm>
            <a:off x="4069125" y="1"/>
            <a:ext cx="5074800" cy="5143450"/>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200000"/>
              </a:lnSpc>
              <a:spcBef>
                <a:spcPts val="0"/>
              </a:spcBef>
              <a:spcAft>
                <a:spcPts val="0"/>
              </a:spcAft>
              <a:buClr>
                <a:srgbClr val="F3F3F3"/>
              </a:buClr>
              <a:buSzPts val="1500"/>
              <a:buFont typeface="Fira Sans Condensed Light"/>
              <a:buChar char="●"/>
            </a:pPr>
            <a:r>
              <a:rPr lang="en" sz="1500" b="0" i="0" u="none" strike="noStrike" cap="none" dirty="0">
                <a:solidFill>
                  <a:srgbClr val="F3F3F3"/>
                </a:solidFill>
                <a:latin typeface="Fira Sans Condensed Light"/>
                <a:ea typeface="Fira Sans Condensed Light"/>
                <a:cs typeface="Fira Sans Condensed Light"/>
                <a:sym typeface="Fira Sans Condensed Light"/>
              </a:rPr>
              <a:t>Creation of documents for the project management</a:t>
            </a:r>
            <a:endParaRPr sz="1500" b="0" i="0" u="none" strike="noStrike" cap="none" dirty="0">
              <a:solidFill>
                <a:srgbClr val="F3F3F3"/>
              </a:solidFill>
              <a:latin typeface="Fira Sans Condensed Light"/>
              <a:ea typeface="Fira Sans Condensed Light"/>
              <a:cs typeface="Fira Sans Condensed Light"/>
              <a:sym typeface="Fira Sans Condensed Light"/>
            </a:endParaRPr>
          </a:p>
          <a:p>
            <a:pPr marL="457200" marR="0" lvl="0" indent="-323850" algn="l" rtl="0">
              <a:lnSpc>
                <a:spcPct val="200000"/>
              </a:lnSpc>
              <a:spcBef>
                <a:spcPts val="0"/>
              </a:spcBef>
              <a:spcAft>
                <a:spcPts val="0"/>
              </a:spcAft>
              <a:buClr>
                <a:srgbClr val="F3F3F3"/>
              </a:buClr>
              <a:buSzPts val="1500"/>
              <a:buFont typeface="Fira Sans Condensed Light"/>
              <a:buChar char="●"/>
            </a:pPr>
            <a:r>
              <a:rPr lang="en" sz="1500" b="0" i="0" u="none" strike="noStrike" cap="none" dirty="0">
                <a:solidFill>
                  <a:srgbClr val="F3F3F3"/>
                </a:solidFill>
                <a:latin typeface="Fira Sans Condensed Light"/>
                <a:ea typeface="Fira Sans Condensed Light"/>
                <a:cs typeface="Fira Sans Condensed Light"/>
                <a:sym typeface="Fira Sans Condensed Light"/>
              </a:rPr>
              <a:t>Use of communication a</a:t>
            </a:r>
            <a:r>
              <a:rPr lang="en" sz="1500" dirty="0"/>
              <a:t>nd project management</a:t>
            </a:r>
            <a:r>
              <a:rPr lang="en" sz="1500" b="0" i="0" u="none" strike="noStrike" cap="none" dirty="0">
                <a:solidFill>
                  <a:srgbClr val="F3F3F3"/>
                </a:solidFill>
                <a:latin typeface="Fira Sans Condensed Light"/>
                <a:ea typeface="Fira Sans Condensed Light"/>
                <a:cs typeface="Fira Sans Condensed Light"/>
                <a:sym typeface="Fira Sans Condensed Light"/>
              </a:rPr>
              <a:t> tools</a:t>
            </a:r>
            <a:endParaRPr sz="15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59" name="Google Shape;259;p6"/>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 </a:t>
            </a:r>
            <a:r>
              <a:rPr lang="en" sz="1200" b="1" i="0" u="none" strike="noStrike" cap="none" dirty="0">
                <a:solidFill>
                  <a:srgbClr val="F3F3F3"/>
                </a:solidFill>
                <a:latin typeface="Fira Sans Condensed Light"/>
                <a:ea typeface="Fira Sans Condensed Light"/>
                <a:cs typeface="Fira Sans Condensed Light"/>
                <a:sym typeface="Fira Sans Condensed Light"/>
              </a:rPr>
              <a:t>Vincent RAMOUSSET</a:t>
            </a:r>
            <a:endParaRPr sz="1200" b="1" i="0" u="none" strike="noStrike" cap="none" dirty="0">
              <a:solidFill>
                <a:srgbClr val="F3F3F3"/>
              </a:solidFill>
              <a:latin typeface="Fira Sans Condensed Light"/>
              <a:ea typeface="Fira Sans Condensed Light"/>
              <a:cs typeface="Fira Sans Condensed Light"/>
              <a:sym typeface="Fira Sans Condensed Light"/>
            </a:endParaRPr>
          </a:p>
        </p:txBody>
      </p:sp>
      <p:pic>
        <p:nvPicPr>
          <p:cNvPr id="19" name="Image 18" descr="Une image contenant texte, intérieur, capture d’écran&#10;&#10;Description générée automatiquement">
            <a:extLst>
              <a:ext uri="{FF2B5EF4-FFF2-40B4-BE49-F238E27FC236}">
                <a16:creationId xmlns:a16="http://schemas.microsoft.com/office/drawing/2014/main" id="{C0CA0F93-3A84-AC4D-94B5-858B734682AE}"/>
              </a:ext>
            </a:extLst>
          </p:cNvPr>
          <p:cNvPicPr>
            <a:picLocks noChangeAspect="1"/>
          </p:cNvPicPr>
          <p:nvPr/>
        </p:nvPicPr>
        <p:blipFill>
          <a:blip r:embed="rId3"/>
          <a:stretch>
            <a:fillRect/>
          </a:stretch>
        </p:blipFill>
        <p:spPr>
          <a:xfrm>
            <a:off x="467147" y="262699"/>
            <a:ext cx="8316432" cy="4356937"/>
          </a:xfrm>
          <a:prstGeom prst="rect">
            <a:avLst/>
          </a:prstGeom>
        </p:spPr>
      </p:pic>
      <p:sp>
        <p:nvSpPr>
          <p:cNvPr id="2" name="Espace réservé du numéro de diapositive 1">
            <a:extLst>
              <a:ext uri="{FF2B5EF4-FFF2-40B4-BE49-F238E27FC236}">
                <a16:creationId xmlns:a16="http://schemas.microsoft.com/office/drawing/2014/main" id="{AB062A80-3C3D-E941-9C16-320FFEF344F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17</a:t>
            </a:fld>
            <a:endParaRPr lang="fr-FR"/>
          </a:p>
        </p:txBody>
      </p:sp>
    </p:spTree>
    <p:extLst>
      <p:ext uri="{BB962C8B-B14F-4D97-AF65-F5344CB8AC3E}">
        <p14:creationId xmlns:p14="http://schemas.microsoft.com/office/powerpoint/2010/main" val="106020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8">
                                            <p:txEl>
                                              <p:pRg st="0" end="0"/>
                                            </p:txEl>
                                          </p:spTgt>
                                        </p:tgtEl>
                                        <p:attrNameLst>
                                          <p:attrName>style.visibility</p:attrName>
                                        </p:attrNameLst>
                                      </p:cBhvr>
                                      <p:to>
                                        <p:strVal val="visible"/>
                                      </p:to>
                                    </p:set>
                                    <p:animEffect transition="in" filter="fade">
                                      <p:cBhvr>
                                        <p:cTn id="7" dur="1000"/>
                                        <p:tgtEl>
                                          <p:spTgt spid="258">
                                            <p:txEl>
                                              <p:pRg st="0" end="0"/>
                                            </p:txEl>
                                          </p:spTgt>
                                        </p:tgtEl>
                                      </p:cBhvr>
                                    </p:animEffect>
                                    <p:anim calcmode="lin" valueType="num">
                                      <p:cBhvr>
                                        <p:cTn id="8" dur="1000" fill="hold"/>
                                        <p:tgtEl>
                                          <p:spTgt spid="25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5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8">
                                            <p:txEl>
                                              <p:pRg st="1" end="1"/>
                                            </p:txEl>
                                          </p:spTgt>
                                        </p:tgtEl>
                                        <p:attrNameLst>
                                          <p:attrName>style.visibility</p:attrName>
                                        </p:attrNameLst>
                                      </p:cBhvr>
                                      <p:to>
                                        <p:strVal val="visible"/>
                                      </p:to>
                                    </p:set>
                                    <p:animEffect transition="in" filter="fade">
                                      <p:cBhvr>
                                        <p:cTn id="14" dur="1000"/>
                                        <p:tgtEl>
                                          <p:spTgt spid="258">
                                            <p:txEl>
                                              <p:pRg st="1" end="1"/>
                                            </p:txEl>
                                          </p:spTgt>
                                        </p:tgtEl>
                                      </p:cBhvr>
                                    </p:animEffect>
                                    <p:anim calcmode="lin" valueType="num">
                                      <p:cBhvr>
                                        <p:cTn id="15" dur="1000" fill="hold"/>
                                        <p:tgtEl>
                                          <p:spTgt spid="25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5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500" fill="hold"/>
                                        <p:tgtEl>
                                          <p:spTgt spid="19"/>
                                        </p:tgtEl>
                                        <p:attrNameLst>
                                          <p:attrName>ppt_w</p:attrName>
                                        </p:attrNameLst>
                                      </p:cBhvr>
                                      <p:tavLst>
                                        <p:tav tm="0">
                                          <p:val>
                                            <p:fltVal val="0"/>
                                          </p:val>
                                        </p:tav>
                                        <p:tav tm="100000">
                                          <p:val>
                                            <p:strVal val="#ppt_w"/>
                                          </p:val>
                                        </p:tav>
                                      </p:tavLst>
                                    </p:anim>
                                    <p:anim calcmode="lin" valueType="num">
                                      <p:cBhvr>
                                        <p:cTn id="22" dur="500" fill="hold"/>
                                        <p:tgtEl>
                                          <p:spTgt spid="19"/>
                                        </p:tgtEl>
                                        <p:attrNameLst>
                                          <p:attrName>ppt_h</p:attrName>
                                        </p:attrNameLst>
                                      </p:cBhvr>
                                      <p:tavLst>
                                        <p:tav tm="0">
                                          <p:val>
                                            <p:fltVal val="0"/>
                                          </p:val>
                                        </p:tav>
                                        <p:tav tm="100000">
                                          <p:val>
                                            <p:strVal val="#ppt_h"/>
                                          </p:val>
                                        </p:tav>
                                      </p:tavLst>
                                    </p:anim>
                                    <p:animEffect transition="in" filter="fade">
                                      <p:cBhvr>
                                        <p:cTn id="23" dur="500"/>
                                        <p:tgtEl>
                                          <p:spTgt spid="19"/>
                                        </p:tgtEl>
                                      </p:cBhvr>
                                    </p:animEffect>
                                  </p:childTnLst>
                                </p:cTn>
                              </p:par>
                              <p:par>
                                <p:cTn id="24" presetID="1" presetClass="exit" presetSubtype="0" fill="hold" grpId="0" nodeType="withEffect">
                                  <p:stCondLst>
                                    <p:cond delay="0"/>
                                  </p:stCondLst>
                                  <p:childTnLst>
                                    <p:set>
                                      <p:cBhvr>
                                        <p:cTn id="25" dur="1" fill="hold">
                                          <p:stCondLst>
                                            <p:cond delay="0"/>
                                          </p:stCondLst>
                                        </p:cTn>
                                        <p:tgtEl>
                                          <p:spTgt spid="256"/>
                                        </p:tgtEl>
                                        <p:attrNameLst>
                                          <p:attrName>style.visibility</p:attrName>
                                        </p:attrNameLst>
                                      </p:cBhvr>
                                      <p:to>
                                        <p:strVal val="hidden"/>
                                      </p:to>
                                    </p:set>
                                  </p:childTnLst>
                                </p:cTn>
                              </p:par>
                              <p:par>
                                <p:cTn id="26" presetID="1" presetClass="exit" presetSubtype="0" fill="hold" nodeType="withEffect">
                                  <p:stCondLst>
                                    <p:cond delay="0"/>
                                  </p:stCondLst>
                                  <p:childTnLst>
                                    <p:set>
                                      <p:cBhvr>
                                        <p:cTn id="27" dur="1" fill="hold">
                                          <p:stCondLst>
                                            <p:cond delay="0"/>
                                          </p:stCondLst>
                                        </p:cTn>
                                        <p:tgtEl>
                                          <p:spTgt spid="257"/>
                                        </p:tgtEl>
                                        <p:attrNameLst>
                                          <p:attrName>style.visibility</p:attrName>
                                        </p:attrNameLst>
                                      </p:cBhvr>
                                      <p:to>
                                        <p:strVal val="hidden"/>
                                      </p:to>
                                    </p:set>
                                  </p:childTnLst>
                                </p:cTn>
                              </p:par>
                              <p:par>
                                <p:cTn id="28" presetID="1" presetClass="exit" presetSubtype="0" fill="hold" grpId="0" nodeType="withEffect">
                                  <p:stCondLst>
                                    <p:cond delay="0"/>
                                  </p:stCondLst>
                                  <p:childTnLst>
                                    <p:set>
                                      <p:cBhvr>
                                        <p:cTn id="29" dur="1" fill="hold">
                                          <p:stCondLst>
                                            <p:cond delay="0"/>
                                          </p:stCondLst>
                                        </p:cTn>
                                        <p:tgtEl>
                                          <p:spTgt spid="258">
                                            <p:txEl>
                                              <p:pRg st="0" end="0"/>
                                            </p:txEl>
                                          </p:spTgt>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258">
                                            <p:txEl>
                                              <p:pRg st="1" end="1"/>
                                            </p:txEl>
                                          </p:spTgt>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53" presetClass="exit" presetSubtype="32" fill="hold" nodeType="clickEffect">
                                  <p:stCondLst>
                                    <p:cond delay="0"/>
                                  </p:stCondLst>
                                  <p:childTnLst>
                                    <p:anim calcmode="lin" valueType="num">
                                      <p:cBhvr>
                                        <p:cTn id="35" dur="500"/>
                                        <p:tgtEl>
                                          <p:spTgt spid="19"/>
                                        </p:tgtEl>
                                        <p:attrNameLst>
                                          <p:attrName>ppt_w</p:attrName>
                                        </p:attrNameLst>
                                      </p:cBhvr>
                                      <p:tavLst>
                                        <p:tav tm="0">
                                          <p:val>
                                            <p:strVal val="ppt_w"/>
                                          </p:val>
                                        </p:tav>
                                        <p:tav tm="100000">
                                          <p:val>
                                            <p:fltVal val="0"/>
                                          </p:val>
                                        </p:tav>
                                      </p:tavLst>
                                    </p:anim>
                                    <p:anim calcmode="lin" valueType="num">
                                      <p:cBhvr>
                                        <p:cTn id="36" dur="500"/>
                                        <p:tgtEl>
                                          <p:spTgt spid="19"/>
                                        </p:tgtEl>
                                        <p:attrNameLst>
                                          <p:attrName>ppt_h</p:attrName>
                                        </p:attrNameLst>
                                      </p:cBhvr>
                                      <p:tavLst>
                                        <p:tav tm="0">
                                          <p:val>
                                            <p:strVal val="ppt_h"/>
                                          </p:val>
                                        </p:tav>
                                        <p:tav tm="100000">
                                          <p:val>
                                            <p:fltVal val="0"/>
                                          </p:val>
                                        </p:tav>
                                      </p:tavLst>
                                    </p:anim>
                                    <p:animEffect transition="out" filter="fade">
                                      <p:cBhvr>
                                        <p:cTn id="37" dur="500"/>
                                        <p:tgtEl>
                                          <p:spTgt spid="19"/>
                                        </p:tgtEl>
                                      </p:cBhvr>
                                    </p:animEffect>
                                    <p:set>
                                      <p:cBhvr>
                                        <p:cTn id="38" dur="1" fill="hold">
                                          <p:stCondLst>
                                            <p:cond delay="499"/>
                                          </p:stCondLst>
                                        </p:cTn>
                                        <p:tgtEl>
                                          <p:spTgt spid="19"/>
                                        </p:tgtEl>
                                        <p:attrNameLst>
                                          <p:attrName>style.visibility</p:attrName>
                                        </p:attrNameLst>
                                      </p:cBhvr>
                                      <p:to>
                                        <p:strVal val="hidden"/>
                                      </p:to>
                                    </p:set>
                                  </p:childTnLst>
                                </p:cTn>
                              </p:par>
                              <p:par>
                                <p:cTn id="39" presetID="10" presetClass="entr" presetSubtype="0" fill="hold" grpId="1" nodeType="withEffect">
                                  <p:stCondLst>
                                    <p:cond delay="0"/>
                                  </p:stCondLst>
                                  <p:childTnLst>
                                    <p:set>
                                      <p:cBhvr>
                                        <p:cTn id="40" dur="1" fill="hold">
                                          <p:stCondLst>
                                            <p:cond delay="0"/>
                                          </p:stCondLst>
                                        </p:cTn>
                                        <p:tgtEl>
                                          <p:spTgt spid="256"/>
                                        </p:tgtEl>
                                        <p:attrNameLst>
                                          <p:attrName>style.visibility</p:attrName>
                                        </p:attrNameLst>
                                      </p:cBhvr>
                                      <p:to>
                                        <p:strVal val="visible"/>
                                      </p:to>
                                    </p:set>
                                    <p:animEffect transition="in" filter="fade">
                                      <p:cBhvr>
                                        <p:cTn id="41" dur="500"/>
                                        <p:tgtEl>
                                          <p:spTgt spid="256"/>
                                        </p:tgtEl>
                                      </p:cBhvr>
                                    </p:animEffect>
                                  </p:childTnLst>
                                </p:cTn>
                              </p:par>
                              <p:par>
                                <p:cTn id="42" presetID="10" presetClass="entr" presetSubtype="0" fill="hold" nodeType="withEffect">
                                  <p:stCondLst>
                                    <p:cond delay="0"/>
                                  </p:stCondLst>
                                  <p:childTnLst>
                                    <p:set>
                                      <p:cBhvr>
                                        <p:cTn id="43" dur="1" fill="hold">
                                          <p:stCondLst>
                                            <p:cond delay="0"/>
                                          </p:stCondLst>
                                        </p:cTn>
                                        <p:tgtEl>
                                          <p:spTgt spid="257"/>
                                        </p:tgtEl>
                                        <p:attrNameLst>
                                          <p:attrName>style.visibility</p:attrName>
                                        </p:attrNameLst>
                                      </p:cBhvr>
                                      <p:to>
                                        <p:strVal val="visible"/>
                                      </p:to>
                                    </p:set>
                                    <p:animEffect transition="in" filter="fade">
                                      <p:cBhvr>
                                        <p:cTn id="44" dur="500"/>
                                        <p:tgtEl>
                                          <p:spTgt spid="257"/>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258">
                                            <p:txEl>
                                              <p:pRg st="0" end="0"/>
                                            </p:txEl>
                                          </p:spTgt>
                                        </p:tgtEl>
                                        <p:attrNameLst>
                                          <p:attrName>style.visibility</p:attrName>
                                        </p:attrNameLst>
                                      </p:cBhvr>
                                      <p:to>
                                        <p:strVal val="visible"/>
                                      </p:to>
                                    </p:set>
                                    <p:animEffect transition="in" filter="fade">
                                      <p:cBhvr>
                                        <p:cTn id="47" dur="500"/>
                                        <p:tgtEl>
                                          <p:spTgt spid="258">
                                            <p:txEl>
                                              <p:pRg st="0" end="0"/>
                                            </p:txEl>
                                          </p:spTgt>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258">
                                            <p:txEl>
                                              <p:pRg st="1" end="1"/>
                                            </p:txEl>
                                          </p:spTgt>
                                        </p:tgtEl>
                                        <p:attrNameLst>
                                          <p:attrName>style.visibility</p:attrName>
                                        </p:attrNameLst>
                                      </p:cBhvr>
                                      <p:to>
                                        <p:strVal val="visible"/>
                                      </p:to>
                                    </p:set>
                                    <p:animEffect transition="in" filter="fade">
                                      <p:cBhvr>
                                        <p:cTn id="50" dur="500"/>
                                        <p:tgtEl>
                                          <p:spTgt spid="2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0"/>
      <p:bldP spid="256" grpId="1"/>
      <p:bldP spid="258" grpId="0" uiExpand="1" build="p"/>
      <p:bldP spid="258" grpId="1"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6;p10">
            <a:extLst>
              <a:ext uri="{FF2B5EF4-FFF2-40B4-BE49-F238E27FC236}">
                <a16:creationId xmlns:a16="http://schemas.microsoft.com/office/drawing/2014/main" id="{31EFAAC3-C78C-9644-969F-F1536A41270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a:t>
            </a:r>
            <a:r>
              <a:rPr lang="en" sz="1200" b="0" i="0" u="none" strike="noStrike" cap="none" dirty="0">
                <a:solidFill>
                  <a:srgbClr val="F3F3F3"/>
                </a:solidFill>
                <a:latin typeface="Fira Sans Condensed Light"/>
                <a:ea typeface="Fira Sans Condensed Light"/>
                <a:cs typeface="Fira Sans Condensed Light"/>
                <a:sym typeface="Fira Sans Condensed Light"/>
              </a:rPr>
              <a:t> -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1" name="Google Shape;131;p11">
            <a:extLst>
              <a:ext uri="{FF2B5EF4-FFF2-40B4-BE49-F238E27FC236}">
                <a16:creationId xmlns:a16="http://schemas.microsoft.com/office/drawing/2014/main" id="{884DE59F-1B2F-D148-8F3A-EDF3EDD1027C}"/>
              </a:ext>
            </a:extLst>
          </p:cNvPr>
          <p:cNvSpPr txBox="1">
            <a:spLocks/>
          </p:cNvSpPr>
          <p:nvPr/>
        </p:nvSpPr>
        <p:spPr>
          <a:xfrm>
            <a:off x="50800" y="-820271"/>
            <a:ext cx="9144000" cy="5963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6000" dirty="0">
                <a:solidFill>
                  <a:srgbClr val="8B0001"/>
                </a:solidFill>
                <a:latin typeface="Apple Braille" pitchFamily="2" charset="0"/>
              </a:rPr>
              <a:t>II. </a:t>
            </a:r>
            <a:r>
              <a:rPr lang="fr-FR" sz="6000" dirty="0" err="1">
                <a:solidFill>
                  <a:srgbClr val="8B0001"/>
                </a:solidFill>
                <a:latin typeface="Apple Braille" pitchFamily="2" charset="0"/>
              </a:rPr>
              <a:t>Organization</a:t>
            </a:r>
            <a:endParaRPr lang="fr-FR" sz="6000" dirty="0">
              <a:solidFill>
                <a:srgbClr val="8B0001"/>
              </a:solidFill>
              <a:latin typeface="Apple Braille" pitchFamily="2" charset="0"/>
            </a:endParaRPr>
          </a:p>
        </p:txBody>
      </p:sp>
      <p:sp>
        <p:nvSpPr>
          <p:cNvPr id="9" name="Google Shape;131;p11">
            <a:extLst>
              <a:ext uri="{FF2B5EF4-FFF2-40B4-BE49-F238E27FC236}">
                <a16:creationId xmlns:a16="http://schemas.microsoft.com/office/drawing/2014/main" id="{954BB216-07F0-824D-8CAC-9ADFB10CAB9D}"/>
              </a:ext>
            </a:extLst>
          </p:cNvPr>
          <p:cNvSpPr txBox="1">
            <a:spLocks/>
          </p:cNvSpPr>
          <p:nvPr/>
        </p:nvSpPr>
        <p:spPr>
          <a:xfrm>
            <a:off x="0" y="1956546"/>
            <a:ext cx="9144000" cy="31869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3200" dirty="0">
                <a:solidFill>
                  <a:srgbClr val="A10103"/>
                </a:solidFill>
                <a:latin typeface="Apple Braille" pitchFamily="2" charset="0"/>
              </a:rPr>
              <a:t>B. Agile Method</a:t>
            </a:r>
          </a:p>
        </p:txBody>
      </p:sp>
    </p:spTree>
    <p:extLst>
      <p:ext uri="{BB962C8B-B14F-4D97-AF65-F5344CB8AC3E}">
        <p14:creationId xmlns:p14="http://schemas.microsoft.com/office/powerpoint/2010/main" val="352161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9" name="Google Shape;809;p21"/>
          <p:cNvSpPr/>
          <p:nvPr/>
        </p:nvSpPr>
        <p:spPr>
          <a:xfrm>
            <a:off x="4115850" y="3716493"/>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21"/>
          <p:cNvSpPr txBox="1">
            <a:spLocks noGrp="1"/>
          </p:cNvSpPr>
          <p:nvPr>
            <p:ph type="subTitle" idx="4294967295"/>
          </p:nvPr>
        </p:nvSpPr>
        <p:spPr>
          <a:xfrm flipH="1">
            <a:off x="970162" y="1510427"/>
            <a:ext cx="1267067" cy="45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fr-FR" sz="1400" b="0" i="0" u="none" strike="noStrike" cap="none" dirty="0">
                <a:solidFill>
                  <a:srgbClr val="F3F3F3"/>
                </a:solidFill>
                <a:latin typeface="Fira Sans Condensed Light"/>
                <a:ea typeface="Fira Sans Condensed Light"/>
                <a:cs typeface="Fira Sans Condensed Light"/>
                <a:sym typeface="Fira Sans Condensed Light"/>
              </a:rPr>
              <a:t>Balance </a:t>
            </a:r>
            <a:r>
              <a:rPr lang="fr-FR" sz="1400" b="0" i="0" u="none" strike="noStrike" cap="none" dirty="0" err="1">
                <a:solidFill>
                  <a:srgbClr val="F3F3F3"/>
                </a:solidFill>
                <a:latin typeface="Fira Sans Condensed Light"/>
                <a:ea typeface="Fira Sans Condensed Light"/>
                <a:cs typeface="Fira Sans Condensed Light"/>
                <a:sym typeface="Fira Sans Condensed Light"/>
              </a:rPr>
              <a:t>sheets</a:t>
            </a:r>
            <a:endParaRPr sz="14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811" name="Google Shape;811;p21"/>
          <p:cNvSpPr txBox="1">
            <a:spLocks noGrp="1"/>
          </p:cNvSpPr>
          <p:nvPr>
            <p:ph type="subTitle" idx="4294967295"/>
          </p:nvPr>
        </p:nvSpPr>
        <p:spPr>
          <a:xfrm flipH="1">
            <a:off x="6310783" y="1416884"/>
            <a:ext cx="2194800" cy="450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400" b="0" i="0" u="none" strike="noStrike" cap="none" dirty="0">
                <a:solidFill>
                  <a:srgbClr val="F3F3F3"/>
                </a:solidFill>
                <a:latin typeface="Fira Sans Condensed Light"/>
                <a:ea typeface="Fira Sans Condensed Light"/>
                <a:cs typeface="Fira Sans Condensed Light"/>
                <a:sym typeface="Fira Sans Condensed Light"/>
              </a:rPr>
              <a:t>Plan the next tasks for everyone</a:t>
            </a:r>
            <a:endParaRPr sz="14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812" name="Google Shape;812;p21"/>
          <p:cNvSpPr txBox="1">
            <a:spLocks noGrp="1"/>
          </p:cNvSpPr>
          <p:nvPr>
            <p:ph type="subTitle" idx="4294967295"/>
          </p:nvPr>
        </p:nvSpPr>
        <p:spPr>
          <a:xfrm>
            <a:off x="0" y="1386175"/>
            <a:ext cx="9144000" cy="701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buClr>
                <a:srgbClr val="F3F3F3"/>
              </a:buClr>
              <a:buSzPts val="1200"/>
              <a:buFont typeface="Fira Sans Condensed Light"/>
              <a:buNone/>
            </a:pPr>
            <a:r>
              <a:rPr lang="en" sz="1400" b="0" i="0" u="none" strike="noStrike" cap="none" dirty="0">
                <a:solidFill>
                  <a:srgbClr val="F3F3F3"/>
                </a:solidFill>
                <a:latin typeface="Fira Sans Condensed Light"/>
                <a:ea typeface="Fira Sans Condensed Light"/>
                <a:cs typeface="Fira Sans Condensed Light"/>
                <a:sym typeface="Fira Sans Condensed Light"/>
              </a:rPr>
              <a:t>Time slots defined </a:t>
            </a:r>
          </a:p>
          <a:p>
            <a:pPr marL="0" marR="0" lvl="0" indent="0" algn="ctr" rtl="0">
              <a:lnSpc>
                <a:spcPct val="100000"/>
              </a:lnSpc>
              <a:spcBef>
                <a:spcPts val="0"/>
              </a:spcBef>
              <a:buClr>
                <a:srgbClr val="F3F3F3"/>
              </a:buClr>
              <a:buSzPts val="1200"/>
              <a:buFont typeface="Fira Sans Condensed Light"/>
              <a:buNone/>
            </a:pPr>
            <a:r>
              <a:rPr lang="fr-FR" sz="1400" dirty="0"/>
              <a:t>t</a:t>
            </a:r>
            <a:r>
              <a:rPr lang="en" sz="1400" dirty="0"/>
              <a:t>o solve problems</a:t>
            </a:r>
            <a:endParaRPr sz="14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814" name="Google Shape;814;p21"/>
          <p:cNvSpPr/>
          <p:nvPr/>
        </p:nvSpPr>
        <p:spPr>
          <a:xfrm>
            <a:off x="4285650" y="3886293"/>
            <a:ext cx="572700" cy="572700"/>
          </a:xfrm>
          <a:prstGeom prst="rect">
            <a:avLst/>
          </a:prstGeom>
          <a:solidFill>
            <a:srgbClr val="F3F3F3"/>
          </a:solid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21"/>
          <p:cNvSpPr/>
          <p:nvPr/>
        </p:nvSpPr>
        <p:spPr>
          <a:xfrm>
            <a:off x="4243577" y="2554406"/>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21"/>
          <p:cNvSpPr/>
          <p:nvPr/>
        </p:nvSpPr>
        <p:spPr>
          <a:xfrm>
            <a:off x="1487580" y="2750117"/>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21"/>
          <p:cNvSpPr/>
          <p:nvPr/>
        </p:nvSpPr>
        <p:spPr>
          <a:xfrm>
            <a:off x="7296375" y="2750117"/>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21"/>
          <p:cNvSpPr/>
          <p:nvPr/>
        </p:nvSpPr>
        <p:spPr>
          <a:xfrm>
            <a:off x="4448190" y="2738031"/>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21"/>
          <p:cNvSpPr txBox="1">
            <a:spLocks noGrp="1"/>
          </p:cNvSpPr>
          <p:nvPr>
            <p:ph type="subTitle" idx="4294967295"/>
          </p:nvPr>
        </p:nvSpPr>
        <p:spPr>
          <a:xfrm flipH="1">
            <a:off x="6774100" y="2246694"/>
            <a:ext cx="1268166" cy="365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800" b="1" dirty="0">
                <a:latin typeface="Rajdhani"/>
                <a:ea typeface="Rajdhani"/>
                <a:cs typeface="Rajdhani"/>
                <a:sym typeface="Rajdhani"/>
              </a:rPr>
              <a:t>After</a:t>
            </a:r>
            <a:r>
              <a:rPr lang="en" sz="1800" b="1" i="0" u="none" strike="noStrike" cap="none" dirty="0">
                <a:solidFill>
                  <a:srgbClr val="F3F3F3"/>
                </a:solidFill>
                <a:latin typeface="Rajdhani"/>
                <a:ea typeface="Rajdhani"/>
                <a:cs typeface="Rajdhani"/>
                <a:sym typeface="Rajdhani"/>
              </a:rPr>
              <a:t> </a:t>
            </a:r>
            <a:endParaRPr sz="1800" b="1" i="0" u="none" strike="noStrike" cap="none" dirty="0">
              <a:solidFill>
                <a:srgbClr val="F3F3F3"/>
              </a:solidFill>
              <a:latin typeface="Rajdhani"/>
              <a:ea typeface="Rajdhani"/>
              <a:cs typeface="Rajdhani"/>
              <a:sym typeface="Rajdhani"/>
            </a:endParaRPr>
          </a:p>
        </p:txBody>
      </p:sp>
      <p:sp>
        <p:nvSpPr>
          <p:cNvPr id="824" name="Google Shape;824;p21"/>
          <p:cNvSpPr txBox="1">
            <a:spLocks noGrp="1"/>
          </p:cNvSpPr>
          <p:nvPr>
            <p:ph type="subTitle" idx="4294967295"/>
          </p:nvPr>
        </p:nvSpPr>
        <p:spPr>
          <a:xfrm>
            <a:off x="1" y="2085608"/>
            <a:ext cx="9144000" cy="36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fr-FR" sz="1800" b="1" i="0" u="none" strike="noStrike" cap="none" dirty="0" err="1">
                <a:solidFill>
                  <a:srgbClr val="F3F3F3"/>
                </a:solidFill>
                <a:latin typeface="Rajdhani"/>
                <a:ea typeface="Rajdhani"/>
                <a:cs typeface="Rajdhani"/>
                <a:sym typeface="Rajdhani"/>
              </a:rPr>
              <a:t>During</a:t>
            </a:r>
            <a:endParaRPr sz="1800" b="1" i="0" u="none" strike="noStrike" cap="none" dirty="0">
              <a:solidFill>
                <a:srgbClr val="F3F3F3"/>
              </a:solidFill>
              <a:latin typeface="Rajdhani"/>
              <a:ea typeface="Rajdhani"/>
              <a:cs typeface="Rajdhani"/>
              <a:sym typeface="Rajdhani"/>
            </a:endParaRPr>
          </a:p>
        </p:txBody>
      </p:sp>
      <p:sp>
        <p:nvSpPr>
          <p:cNvPr id="826" name="Google Shape;826;p21"/>
          <p:cNvSpPr/>
          <p:nvPr/>
        </p:nvSpPr>
        <p:spPr>
          <a:xfrm>
            <a:off x="4353733" y="2628937"/>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21"/>
          <p:cNvSpPr/>
          <p:nvPr/>
        </p:nvSpPr>
        <p:spPr>
          <a:xfrm>
            <a:off x="1403819" y="2647386"/>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21"/>
          <p:cNvSpPr/>
          <p:nvPr/>
        </p:nvSpPr>
        <p:spPr>
          <a:xfrm>
            <a:off x="7182883" y="2638942"/>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30" name="Google Shape;830;p21"/>
          <p:cNvCxnSpPr>
            <a:cxnSpLocks/>
            <a:stCxn id="828" idx="2"/>
            <a:endCxn id="809" idx="1"/>
          </p:cNvCxnSpPr>
          <p:nvPr/>
        </p:nvCxnSpPr>
        <p:spPr>
          <a:xfrm rot="16200000" flipH="1">
            <a:off x="2335156" y="2391948"/>
            <a:ext cx="1074657" cy="2486731"/>
          </a:xfrm>
          <a:prstGeom prst="bentConnector2">
            <a:avLst/>
          </a:prstGeom>
          <a:noFill/>
          <a:ln w="19050" cap="flat" cmpd="sng">
            <a:solidFill>
              <a:srgbClr val="F3F3F3"/>
            </a:solidFill>
            <a:prstDash val="solid"/>
            <a:round/>
            <a:headEnd type="none" w="sm" len="sm"/>
            <a:tailEnd type="none" w="sm" len="sm"/>
          </a:ln>
        </p:spPr>
      </p:cxnSp>
      <p:cxnSp>
        <p:nvCxnSpPr>
          <p:cNvPr id="831" name="Google Shape;831;p21"/>
          <p:cNvCxnSpPr>
            <a:cxnSpLocks/>
            <a:stCxn id="809" idx="1"/>
            <a:endCxn id="826" idx="2"/>
          </p:cNvCxnSpPr>
          <p:nvPr/>
        </p:nvCxnSpPr>
        <p:spPr>
          <a:xfrm rot="10800000" flipH="1">
            <a:off x="4115849" y="3079537"/>
            <a:ext cx="463183" cy="1093106"/>
          </a:xfrm>
          <a:prstGeom prst="bentConnector4">
            <a:avLst>
              <a:gd name="adj1" fmla="val 98709"/>
              <a:gd name="adj2" fmla="val 21961"/>
            </a:avLst>
          </a:prstGeom>
          <a:noFill/>
          <a:ln w="19050" cap="flat" cmpd="sng">
            <a:solidFill>
              <a:srgbClr val="F3F3F3"/>
            </a:solidFill>
            <a:prstDash val="solid"/>
            <a:round/>
            <a:headEnd type="none" w="sm" len="sm"/>
            <a:tailEnd type="none" w="sm" len="sm"/>
          </a:ln>
        </p:spPr>
      </p:cxnSp>
      <p:cxnSp>
        <p:nvCxnSpPr>
          <p:cNvPr id="832" name="Google Shape;832;p21"/>
          <p:cNvCxnSpPr>
            <a:cxnSpLocks/>
            <a:stCxn id="829" idx="2"/>
            <a:endCxn id="809" idx="3"/>
          </p:cNvCxnSpPr>
          <p:nvPr/>
        </p:nvCxnSpPr>
        <p:spPr>
          <a:xfrm rot="5400000">
            <a:off x="5676617" y="2441076"/>
            <a:ext cx="1083101" cy="2380033"/>
          </a:xfrm>
          <a:prstGeom prst="bentConnector2">
            <a:avLst/>
          </a:prstGeom>
          <a:noFill/>
          <a:ln w="19050" cap="flat" cmpd="sng">
            <a:solidFill>
              <a:srgbClr val="F3F3F3"/>
            </a:solidFill>
            <a:prstDash val="solid"/>
            <a:round/>
            <a:headEnd type="none" w="sm" len="sm"/>
            <a:tailEnd type="none" w="sm" len="sm"/>
          </a:ln>
        </p:spPr>
      </p:cxnSp>
      <p:sp>
        <p:nvSpPr>
          <p:cNvPr id="29" name="Google Shape;123;p10">
            <a:extLst>
              <a:ext uri="{FF2B5EF4-FFF2-40B4-BE49-F238E27FC236}">
                <a16:creationId xmlns:a16="http://schemas.microsoft.com/office/drawing/2014/main" id="{D0D3E634-DE85-6247-A277-09E64810D821}"/>
              </a:ext>
            </a:extLst>
          </p:cNvPr>
          <p:cNvSpPr txBox="1">
            <a:spLocks/>
          </p:cNvSpPr>
          <p:nvPr/>
        </p:nvSpPr>
        <p:spPr>
          <a:xfrm>
            <a:off x="872500" y="49397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lnSpc>
                <a:spcPct val="90000"/>
              </a:lnSpc>
            </a:pPr>
            <a:r>
              <a:rPr lang="fr-FR" sz="4400" dirty="0">
                <a:solidFill>
                  <a:srgbClr val="A10103"/>
                </a:solidFill>
              </a:rPr>
              <a:t>B. Agile Method</a:t>
            </a:r>
            <a:endParaRPr lang="fr-FR" sz="3600" dirty="0">
              <a:solidFill>
                <a:srgbClr val="A10103"/>
              </a:solidFill>
            </a:endParaRPr>
          </a:p>
        </p:txBody>
      </p:sp>
      <p:sp>
        <p:nvSpPr>
          <p:cNvPr id="32" name="Google Shape;823;p21">
            <a:extLst>
              <a:ext uri="{FF2B5EF4-FFF2-40B4-BE49-F238E27FC236}">
                <a16:creationId xmlns:a16="http://schemas.microsoft.com/office/drawing/2014/main" id="{678D7980-F261-9D4D-8EEC-FD5F8D3F9BAC}"/>
              </a:ext>
            </a:extLst>
          </p:cNvPr>
          <p:cNvSpPr txBox="1">
            <a:spLocks/>
          </p:cNvSpPr>
          <p:nvPr/>
        </p:nvSpPr>
        <p:spPr>
          <a:xfrm flipH="1">
            <a:off x="851147" y="2280122"/>
            <a:ext cx="1505096" cy="28970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fr-FR" sz="1800" b="1" dirty="0" err="1">
                <a:latin typeface="Rajdhani"/>
                <a:ea typeface="Rajdhani"/>
                <a:cs typeface="Rajdhani"/>
                <a:sym typeface="Rajdhani"/>
              </a:rPr>
              <a:t>Before</a:t>
            </a:r>
            <a:endParaRPr lang="fr-FR" sz="1800" b="1" dirty="0">
              <a:latin typeface="Rajdhani"/>
              <a:ea typeface="Rajdhani"/>
              <a:cs typeface="Rajdhani"/>
              <a:sym typeface="Rajdhani"/>
            </a:endParaRPr>
          </a:p>
        </p:txBody>
      </p:sp>
      <p:sp>
        <p:nvSpPr>
          <p:cNvPr id="62" name="Google Shape;824;p21">
            <a:extLst>
              <a:ext uri="{FF2B5EF4-FFF2-40B4-BE49-F238E27FC236}">
                <a16:creationId xmlns:a16="http://schemas.microsoft.com/office/drawing/2014/main" id="{7B489219-6A8A-5B48-85B7-DE20A0196986}"/>
              </a:ext>
            </a:extLst>
          </p:cNvPr>
          <p:cNvSpPr txBox="1">
            <a:spLocks/>
          </p:cNvSpPr>
          <p:nvPr/>
        </p:nvSpPr>
        <p:spPr>
          <a:xfrm>
            <a:off x="7017" y="4668157"/>
            <a:ext cx="9144000" cy="365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0" indent="0" algn="ctr">
              <a:lnSpc>
                <a:spcPct val="100000"/>
              </a:lnSpc>
              <a:spcAft>
                <a:spcPts val="1600"/>
              </a:spcAft>
              <a:buFont typeface="Fira Sans Condensed Light"/>
              <a:buNone/>
            </a:pPr>
            <a:r>
              <a:rPr lang="fr-FR" sz="1800" b="1" dirty="0">
                <a:latin typeface="Rajdhani"/>
                <a:ea typeface="Rajdhani"/>
                <a:cs typeface="Rajdhani"/>
                <a:sym typeface="Rajdhani"/>
              </a:rPr>
              <a:t>Meeting</a:t>
            </a:r>
          </a:p>
        </p:txBody>
      </p:sp>
      <p:sp>
        <p:nvSpPr>
          <p:cNvPr id="2" name="Espace réservé du numéro de diapositive 1">
            <a:extLst>
              <a:ext uri="{FF2B5EF4-FFF2-40B4-BE49-F238E27FC236}">
                <a16:creationId xmlns:a16="http://schemas.microsoft.com/office/drawing/2014/main" id="{391BD299-86B4-0B4B-965A-6B73276337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a:t>
            </a:fld>
            <a:endParaRPr lang="fr-FR"/>
          </a:p>
        </p:txBody>
      </p:sp>
    </p:spTree>
    <p:extLst>
      <p:ext uri="{BB962C8B-B14F-4D97-AF65-F5344CB8AC3E}">
        <p14:creationId xmlns:p14="http://schemas.microsoft.com/office/powerpoint/2010/main" val="669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10">
                                            <p:txEl>
                                              <p:pRg st="0" end="0"/>
                                            </p:txEl>
                                          </p:spTgt>
                                        </p:tgtEl>
                                        <p:attrNameLst>
                                          <p:attrName>style.visibility</p:attrName>
                                        </p:attrNameLst>
                                      </p:cBhvr>
                                      <p:to>
                                        <p:strVal val="visible"/>
                                      </p:to>
                                    </p:set>
                                    <p:animEffect transition="in" filter="fade">
                                      <p:cBhvr>
                                        <p:cTn id="12" dur="1000"/>
                                        <p:tgtEl>
                                          <p:spTgt spid="810">
                                            <p:txEl>
                                              <p:pRg st="0" end="0"/>
                                            </p:txEl>
                                          </p:spTgt>
                                        </p:tgtEl>
                                      </p:cBhvr>
                                    </p:animEffect>
                                    <p:anim calcmode="lin" valueType="num">
                                      <p:cBhvr>
                                        <p:cTn id="13" dur="1000" fill="hold"/>
                                        <p:tgtEl>
                                          <p:spTgt spid="8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10">
                                            <p:txEl>
                                              <p:pRg st="0" end="0"/>
                                            </p:txEl>
                                          </p:spTgt>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0"/>
                                  </p:stCondLst>
                                  <p:childTnLst>
                                    <p:set>
                                      <p:cBhvr>
                                        <p:cTn id="16" dur="1" fill="hold">
                                          <p:stCondLst>
                                            <p:cond delay="0"/>
                                          </p:stCondLst>
                                        </p:cTn>
                                        <p:tgtEl>
                                          <p:spTgt spid="830"/>
                                        </p:tgtEl>
                                        <p:attrNameLst>
                                          <p:attrName>style.visibility</p:attrName>
                                        </p:attrNameLst>
                                      </p:cBhvr>
                                      <p:to>
                                        <p:strVal val="visible"/>
                                      </p:to>
                                    </p:set>
                                    <p:animEffect transition="in" filter="wipe(down)">
                                      <p:cBhvr>
                                        <p:cTn id="17" dur="1000"/>
                                        <p:tgtEl>
                                          <p:spTgt spid="830"/>
                                        </p:tgtEl>
                                      </p:cBhvr>
                                    </p:animEffect>
                                  </p:childTnLst>
                                </p:cTn>
                              </p:par>
                              <p:par>
                                <p:cTn id="18" presetID="22" presetClass="entr" presetSubtype="4" fill="hold" grpId="1" nodeType="withEffect">
                                  <p:stCondLst>
                                    <p:cond delay="0"/>
                                  </p:stCondLst>
                                  <p:childTnLst>
                                    <p:set>
                                      <p:cBhvr>
                                        <p:cTn id="19" dur="1" fill="hold">
                                          <p:stCondLst>
                                            <p:cond delay="0"/>
                                          </p:stCondLst>
                                        </p:cTn>
                                        <p:tgtEl>
                                          <p:spTgt spid="819"/>
                                        </p:tgtEl>
                                        <p:attrNameLst>
                                          <p:attrName>style.visibility</p:attrName>
                                        </p:attrNameLst>
                                      </p:cBhvr>
                                      <p:to>
                                        <p:strVal val="visible"/>
                                      </p:to>
                                    </p:set>
                                    <p:animEffect transition="in" filter="wipe(down)">
                                      <p:cBhvr>
                                        <p:cTn id="20" dur="1000"/>
                                        <p:tgtEl>
                                          <p:spTgt spid="819"/>
                                        </p:tgtEl>
                                      </p:cBhvr>
                                    </p:animEffect>
                                  </p:childTnLst>
                                </p:cTn>
                              </p:par>
                              <p:par>
                                <p:cTn id="21" presetID="22" presetClass="entr" presetSubtype="4" fill="hold" grpId="1" nodeType="withEffect">
                                  <p:stCondLst>
                                    <p:cond delay="0"/>
                                  </p:stCondLst>
                                  <p:childTnLst>
                                    <p:set>
                                      <p:cBhvr>
                                        <p:cTn id="22" dur="1" fill="hold">
                                          <p:stCondLst>
                                            <p:cond delay="0"/>
                                          </p:stCondLst>
                                        </p:cTn>
                                        <p:tgtEl>
                                          <p:spTgt spid="828"/>
                                        </p:tgtEl>
                                        <p:attrNameLst>
                                          <p:attrName>style.visibility</p:attrName>
                                        </p:attrNameLst>
                                      </p:cBhvr>
                                      <p:to>
                                        <p:strVal val="visible"/>
                                      </p:to>
                                    </p:set>
                                    <p:animEffect transition="in" filter="wipe(down)">
                                      <p:cBhvr>
                                        <p:cTn id="23" dur="1000"/>
                                        <p:tgtEl>
                                          <p:spTgt spid="828"/>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824">
                                            <p:txEl>
                                              <p:pRg st="0" end="0"/>
                                            </p:txEl>
                                          </p:spTgt>
                                        </p:tgtEl>
                                        <p:attrNameLst>
                                          <p:attrName>style.visibility</p:attrName>
                                        </p:attrNameLst>
                                      </p:cBhvr>
                                      <p:to>
                                        <p:strVal val="visible"/>
                                      </p:to>
                                    </p:set>
                                    <p:animEffect transition="in" filter="fade">
                                      <p:cBhvr>
                                        <p:cTn id="28" dur="1000"/>
                                        <p:tgtEl>
                                          <p:spTgt spid="824">
                                            <p:txEl>
                                              <p:pRg st="0" end="0"/>
                                            </p:txEl>
                                          </p:spTgt>
                                        </p:tgtEl>
                                      </p:cBhvr>
                                    </p:animEffect>
                                    <p:anim calcmode="lin" valueType="num">
                                      <p:cBhvr>
                                        <p:cTn id="29" dur="1000" fill="hold"/>
                                        <p:tgtEl>
                                          <p:spTgt spid="824">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824">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812">
                                            <p:txEl>
                                              <p:pRg st="0" end="0"/>
                                            </p:txEl>
                                          </p:spTgt>
                                        </p:tgtEl>
                                        <p:attrNameLst>
                                          <p:attrName>style.visibility</p:attrName>
                                        </p:attrNameLst>
                                      </p:cBhvr>
                                      <p:to>
                                        <p:strVal val="visible"/>
                                      </p:to>
                                    </p:set>
                                    <p:animEffect transition="in" filter="fade">
                                      <p:cBhvr>
                                        <p:cTn id="33" dur="1000"/>
                                        <p:tgtEl>
                                          <p:spTgt spid="812">
                                            <p:txEl>
                                              <p:pRg st="0" end="0"/>
                                            </p:txEl>
                                          </p:spTgt>
                                        </p:tgtEl>
                                      </p:cBhvr>
                                    </p:animEffect>
                                    <p:anim calcmode="lin" valueType="num">
                                      <p:cBhvr>
                                        <p:cTn id="34" dur="1000" fill="hold"/>
                                        <p:tgtEl>
                                          <p:spTgt spid="812">
                                            <p:txEl>
                                              <p:pRg st="0" end="0"/>
                                            </p:txEl>
                                          </p:spTgt>
                                        </p:tgtEl>
                                        <p:attrNameLst>
                                          <p:attrName>ppt_x</p:attrName>
                                        </p:attrNameLst>
                                      </p:cBhvr>
                                      <p:tavLst>
                                        <p:tav tm="0">
                                          <p:val>
                                            <p:strVal val="#ppt_x"/>
                                          </p:val>
                                        </p:tav>
                                        <p:tav tm="100000">
                                          <p:val>
                                            <p:strVal val="#ppt_x"/>
                                          </p:val>
                                        </p:tav>
                                      </p:tavLst>
                                    </p:anim>
                                    <p:anim calcmode="lin" valueType="num">
                                      <p:cBhvr>
                                        <p:cTn id="35" dur="1000" fill="hold"/>
                                        <p:tgtEl>
                                          <p:spTgt spid="812">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812">
                                            <p:txEl>
                                              <p:pRg st="1" end="1"/>
                                            </p:txEl>
                                          </p:spTgt>
                                        </p:tgtEl>
                                        <p:attrNameLst>
                                          <p:attrName>style.visibility</p:attrName>
                                        </p:attrNameLst>
                                      </p:cBhvr>
                                      <p:to>
                                        <p:strVal val="visible"/>
                                      </p:to>
                                    </p:set>
                                    <p:animEffect transition="in" filter="fade">
                                      <p:cBhvr>
                                        <p:cTn id="38" dur="1000"/>
                                        <p:tgtEl>
                                          <p:spTgt spid="812">
                                            <p:txEl>
                                              <p:pRg st="1" end="1"/>
                                            </p:txEl>
                                          </p:spTgt>
                                        </p:tgtEl>
                                      </p:cBhvr>
                                    </p:animEffect>
                                    <p:anim calcmode="lin" valueType="num">
                                      <p:cBhvr>
                                        <p:cTn id="39" dur="1000" fill="hold"/>
                                        <p:tgtEl>
                                          <p:spTgt spid="812">
                                            <p:txEl>
                                              <p:pRg st="1" end="1"/>
                                            </p:txEl>
                                          </p:spTgt>
                                        </p:tgtEl>
                                        <p:attrNameLst>
                                          <p:attrName>ppt_x</p:attrName>
                                        </p:attrNameLst>
                                      </p:cBhvr>
                                      <p:tavLst>
                                        <p:tav tm="0">
                                          <p:val>
                                            <p:strVal val="#ppt_x"/>
                                          </p:val>
                                        </p:tav>
                                        <p:tav tm="100000">
                                          <p:val>
                                            <p:strVal val="#ppt_x"/>
                                          </p:val>
                                        </p:tav>
                                      </p:tavLst>
                                    </p:anim>
                                    <p:anim calcmode="lin" valueType="num">
                                      <p:cBhvr>
                                        <p:cTn id="40" dur="1000" fill="hold"/>
                                        <p:tgtEl>
                                          <p:spTgt spid="812">
                                            <p:txEl>
                                              <p:pRg st="1" end="1"/>
                                            </p:txEl>
                                          </p:spTgt>
                                        </p:tgtEl>
                                        <p:attrNameLst>
                                          <p:attrName>ppt_y</p:attrName>
                                        </p:attrNameLst>
                                      </p:cBhvr>
                                      <p:tavLst>
                                        <p:tav tm="0">
                                          <p:val>
                                            <p:strVal val="#ppt_y+.1"/>
                                          </p:val>
                                        </p:tav>
                                        <p:tav tm="100000">
                                          <p:val>
                                            <p:strVal val="#ppt_y"/>
                                          </p:val>
                                        </p:tav>
                                      </p:tavLst>
                                    </p:anim>
                                  </p:childTnLst>
                                </p:cTn>
                              </p:par>
                              <p:par>
                                <p:cTn id="41" presetID="22" presetClass="entr" presetSubtype="4" fill="hold" nodeType="withEffect">
                                  <p:stCondLst>
                                    <p:cond delay="0"/>
                                  </p:stCondLst>
                                  <p:childTnLst>
                                    <p:set>
                                      <p:cBhvr>
                                        <p:cTn id="42" dur="1" fill="hold">
                                          <p:stCondLst>
                                            <p:cond delay="0"/>
                                          </p:stCondLst>
                                        </p:cTn>
                                        <p:tgtEl>
                                          <p:spTgt spid="831"/>
                                        </p:tgtEl>
                                        <p:attrNameLst>
                                          <p:attrName>style.visibility</p:attrName>
                                        </p:attrNameLst>
                                      </p:cBhvr>
                                      <p:to>
                                        <p:strVal val="visible"/>
                                      </p:to>
                                    </p:set>
                                    <p:animEffect transition="in" filter="wipe(down)">
                                      <p:cBhvr>
                                        <p:cTn id="43" dur="1000"/>
                                        <p:tgtEl>
                                          <p:spTgt spid="831"/>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821"/>
                                        </p:tgtEl>
                                        <p:attrNameLst>
                                          <p:attrName>style.visibility</p:attrName>
                                        </p:attrNameLst>
                                      </p:cBhvr>
                                      <p:to>
                                        <p:strVal val="visible"/>
                                      </p:to>
                                    </p:set>
                                    <p:animEffect transition="in" filter="wipe(down)">
                                      <p:cBhvr>
                                        <p:cTn id="46" dur="1000"/>
                                        <p:tgtEl>
                                          <p:spTgt spid="82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826"/>
                                        </p:tgtEl>
                                        <p:attrNameLst>
                                          <p:attrName>style.visibility</p:attrName>
                                        </p:attrNameLst>
                                      </p:cBhvr>
                                      <p:to>
                                        <p:strVal val="visible"/>
                                      </p:to>
                                    </p:set>
                                    <p:animEffect transition="in" filter="wipe(down)">
                                      <p:cBhvr>
                                        <p:cTn id="49" dur="1000"/>
                                        <p:tgtEl>
                                          <p:spTgt spid="826"/>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823">
                                            <p:txEl>
                                              <p:pRg st="0" end="0"/>
                                            </p:txEl>
                                          </p:spTgt>
                                        </p:tgtEl>
                                        <p:attrNameLst>
                                          <p:attrName>style.visibility</p:attrName>
                                        </p:attrNameLst>
                                      </p:cBhvr>
                                      <p:to>
                                        <p:strVal val="visible"/>
                                      </p:to>
                                    </p:set>
                                    <p:animEffect transition="in" filter="fade">
                                      <p:cBhvr>
                                        <p:cTn id="54" dur="1000"/>
                                        <p:tgtEl>
                                          <p:spTgt spid="823">
                                            <p:txEl>
                                              <p:pRg st="0" end="0"/>
                                            </p:txEl>
                                          </p:spTgt>
                                        </p:tgtEl>
                                      </p:cBhvr>
                                    </p:animEffect>
                                    <p:anim calcmode="lin" valueType="num">
                                      <p:cBhvr>
                                        <p:cTn id="55" dur="1000" fill="hold"/>
                                        <p:tgtEl>
                                          <p:spTgt spid="823">
                                            <p:txEl>
                                              <p:pRg st="0" end="0"/>
                                            </p:txEl>
                                          </p:spTgt>
                                        </p:tgtEl>
                                        <p:attrNameLst>
                                          <p:attrName>ppt_x</p:attrName>
                                        </p:attrNameLst>
                                      </p:cBhvr>
                                      <p:tavLst>
                                        <p:tav tm="0">
                                          <p:val>
                                            <p:strVal val="#ppt_x"/>
                                          </p:val>
                                        </p:tav>
                                        <p:tav tm="100000">
                                          <p:val>
                                            <p:strVal val="#ppt_x"/>
                                          </p:val>
                                        </p:tav>
                                      </p:tavLst>
                                    </p:anim>
                                    <p:anim calcmode="lin" valueType="num">
                                      <p:cBhvr>
                                        <p:cTn id="56" dur="1000" fill="hold"/>
                                        <p:tgtEl>
                                          <p:spTgt spid="823">
                                            <p:txEl>
                                              <p:pRg st="0" end="0"/>
                                            </p:txEl>
                                          </p:spTgt>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811">
                                            <p:txEl>
                                              <p:pRg st="0" end="0"/>
                                            </p:txEl>
                                          </p:spTgt>
                                        </p:tgtEl>
                                        <p:attrNameLst>
                                          <p:attrName>style.visibility</p:attrName>
                                        </p:attrNameLst>
                                      </p:cBhvr>
                                      <p:to>
                                        <p:strVal val="visible"/>
                                      </p:to>
                                    </p:set>
                                    <p:animEffect transition="in" filter="fade">
                                      <p:cBhvr>
                                        <p:cTn id="59" dur="1000"/>
                                        <p:tgtEl>
                                          <p:spTgt spid="811">
                                            <p:txEl>
                                              <p:pRg st="0" end="0"/>
                                            </p:txEl>
                                          </p:spTgt>
                                        </p:tgtEl>
                                      </p:cBhvr>
                                    </p:animEffect>
                                    <p:anim calcmode="lin" valueType="num">
                                      <p:cBhvr>
                                        <p:cTn id="60" dur="1000" fill="hold"/>
                                        <p:tgtEl>
                                          <p:spTgt spid="811">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811">
                                            <p:txEl>
                                              <p:pRg st="0" end="0"/>
                                            </p:txEl>
                                          </p:spTgt>
                                        </p:tgtEl>
                                        <p:attrNameLst>
                                          <p:attrName>ppt_y</p:attrName>
                                        </p:attrNameLst>
                                      </p:cBhvr>
                                      <p:tavLst>
                                        <p:tav tm="0">
                                          <p:val>
                                            <p:strVal val="#ppt_y+.1"/>
                                          </p:val>
                                        </p:tav>
                                        <p:tav tm="100000">
                                          <p:val>
                                            <p:strVal val="#ppt_y"/>
                                          </p:val>
                                        </p:tav>
                                      </p:tavLst>
                                    </p:anim>
                                  </p:childTnLst>
                                </p:cTn>
                              </p:par>
                              <p:par>
                                <p:cTn id="62" presetID="22" presetClass="entr" presetSubtype="4" fill="hold" grpId="0" nodeType="withEffect">
                                  <p:stCondLst>
                                    <p:cond delay="0"/>
                                  </p:stCondLst>
                                  <p:childTnLst>
                                    <p:set>
                                      <p:cBhvr>
                                        <p:cTn id="63" dur="1" fill="hold">
                                          <p:stCondLst>
                                            <p:cond delay="0"/>
                                          </p:stCondLst>
                                        </p:cTn>
                                        <p:tgtEl>
                                          <p:spTgt spid="820"/>
                                        </p:tgtEl>
                                        <p:attrNameLst>
                                          <p:attrName>style.visibility</p:attrName>
                                        </p:attrNameLst>
                                      </p:cBhvr>
                                      <p:to>
                                        <p:strVal val="visible"/>
                                      </p:to>
                                    </p:set>
                                    <p:animEffect transition="in" filter="wipe(down)">
                                      <p:cBhvr>
                                        <p:cTn id="64" dur="1000"/>
                                        <p:tgtEl>
                                          <p:spTgt spid="820"/>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829"/>
                                        </p:tgtEl>
                                        <p:attrNameLst>
                                          <p:attrName>style.visibility</p:attrName>
                                        </p:attrNameLst>
                                      </p:cBhvr>
                                      <p:to>
                                        <p:strVal val="visible"/>
                                      </p:to>
                                    </p:set>
                                    <p:animEffect transition="in" filter="wipe(down)">
                                      <p:cBhvr>
                                        <p:cTn id="67" dur="1000"/>
                                        <p:tgtEl>
                                          <p:spTgt spid="829"/>
                                        </p:tgtEl>
                                      </p:cBhvr>
                                    </p:animEffect>
                                  </p:childTnLst>
                                </p:cTn>
                              </p:par>
                              <p:par>
                                <p:cTn id="68" presetID="22" presetClass="entr" presetSubtype="4" fill="hold" nodeType="withEffect">
                                  <p:stCondLst>
                                    <p:cond delay="0"/>
                                  </p:stCondLst>
                                  <p:childTnLst>
                                    <p:set>
                                      <p:cBhvr>
                                        <p:cTn id="69" dur="1" fill="hold">
                                          <p:stCondLst>
                                            <p:cond delay="0"/>
                                          </p:stCondLst>
                                        </p:cTn>
                                        <p:tgtEl>
                                          <p:spTgt spid="832"/>
                                        </p:tgtEl>
                                        <p:attrNameLst>
                                          <p:attrName>style.visibility</p:attrName>
                                        </p:attrNameLst>
                                      </p:cBhvr>
                                      <p:to>
                                        <p:strVal val="visible"/>
                                      </p:to>
                                    </p:set>
                                    <p:animEffect transition="in" filter="wipe(down)">
                                      <p:cBhvr>
                                        <p:cTn id="70" dur="1000"/>
                                        <p:tgtEl>
                                          <p:spTgt spid="8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0" grpId="0" build="p"/>
      <p:bldP spid="811" grpId="0" build="p"/>
      <p:bldP spid="812" grpId="0" uiExpand="1" build="p"/>
      <p:bldP spid="819" grpId="1" animBg="1"/>
      <p:bldP spid="820" grpId="0" animBg="1"/>
      <p:bldP spid="821" grpId="0" animBg="1"/>
      <p:bldP spid="823" grpId="0" build="p"/>
      <p:bldP spid="824" grpId="0" build="p"/>
      <p:bldP spid="826" grpId="0" animBg="1"/>
      <p:bldP spid="828" grpId="1" animBg="1"/>
      <p:bldP spid="829" grpId="0" animBg="1"/>
      <p:bldP spid="3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2"/>
          <p:cNvSpPr txBox="1">
            <a:spLocks noGrp="1"/>
          </p:cNvSpPr>
          <p:nvPr>
            <p:ph type="title" idx="4"/>
          </p:nvPr>
        </p:nvSpPr>
        <p:spPr>
          <a:xfrm>
            <a:off x="1762269" y="3159932"/>
            <a:ext cx="3034707" cy="766182"/>
          </a:xfrm>
          <a:prstGeom prst="rect">
            <a:avLst/>
          </a:prstGeom>
          <a:noFill/>
          <a:ln>
            <a:noFill/>
          </a:ln>
        </p:spPr>
        <p:txBody>
          <a:bodyPr spcFirstLastPara="1" wrap="square" lIns="91425" tIns="91425" rIns="91425" bIns="91425" anchor="ctr" anchorCtr="0">
            <a:noAutofit/>
          </a:bodyPr>
          <a:lstStyle/>
          <a:p>
            <a:r>
              <a:rPr lang="en-US" dirty="0"/>
              <a:t>Detailed presentation</a:t>
            </a:r>
            <a:br>
              <a:rPr lang="en-US" dirty="0"/>
            </a:br>
            <a:endParaRPr lang="en-US" dirty="0"/>
          </a:p>
        </p:txBody>
      </p:sp>
      <p:sp>
        <p:nvSpPr>
          <p:cNvPr id="129" name="Google Shape;129;p2"/>
          <p:cNvSpPr txBox="1">
            <a:spLocks noGrp="1"/>
          </p:cNvSpPr>
          <p:nvPr>
            <p:ph type="title" idx="6"/>
          </p:nvPr>
        </p:nvSpPr>
        <p:spPr>
          <a:xfrm>
            <a:off x="6031835" y="3107522"/>
            <a:ext cx="3134031"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dirty="0"/>
              <a:t>Conclusion</a:t>
            </a:r>
            <a:endParaRPr dirty="0"/>
          </a:p>
        </p:txBody>
      </p:sp>
      <p:sp>
        <p:nvSpPr>
          <p:cNvPr id="131" name="Google Shape;131;p2"/>
          <p:cNvSpPr txBox="1">
            <a:spLocks noGrp="1"/>
          </p:cNvSpPr>
          <p:nvPr>
            <p:ph type="title" idx="8"/>
          </p:nvPr>
        </p:nvSpPr>
        <p:spPr>
          <a:xfrm>
            <a:off x="951644" y="3164299"/>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dirty="0"/>
              <a:t>03</a:t>
            </a:r>
            <a:endParaRPr dirty="0"/>
          </a:p>
        </p:txBody>
      </p:sp>
      <p:sp>
        <p:nvSpPr>
          <p:cNvPr id="132" name="Google Shape;132;p2"/>
          <p:cNvSpPr txBox="1">
            <a:spLocks noGrp="1"/>
          </p:cNvSpPr>
          <p:nvPr>
            <p:ph type="title" idx="13"/>
          </p:nvPr>
        </p:nvSpPr>
        <p:spPr>
          <a:xfrm>
            <a:off x="5221136" y="3117189"/>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dirty="0"/>
              <a:t>04</a:t>
            </a:r>
            <a:endParaRPr dirty="0"/>
          </a:p>
        </p:txBody>
      </p:sp>
      <p:cxnSp>
        <p:nvCxnSpPr>
          <p:cNvPr id="133" name="Google Shape;133;p2"/>
          <p:cNvCxnSpPr/>
          <p:nvPr/>
        </p:nvCxnSpPr>
        <p:spPr>
          <a:xfrm>
            <a:off x="1627845" y="3069414"/>
            <a:ext cx="0" cy="630600"/>
          </a:xfrm>
          <a:prstGeom prst="straightConnector1">
            <a:avLst/>
          </a:prstGeom>
          <a:noFill/>
          <a:ln w="19050" cap="flat" cmpd="sng">
            <a:solidFill>
              <a:srgbClr val="F3F3F3"/>
            </a:solidFill>
            <a:prstDash val="solid"/>
            <a:round/>
            <a:headEnd type="oval" w="med" len="med"/>
            <a:tailEnd type="oval" w="med" len="med"/>
          </a:ln>
        </p:spPr>
      </p:cxnSp>
      <p:cxnSp>
        <p:nvCxnSpPr>
          <p:cNvPr id="134" name="Google Shape;134;p2"/>
          <p:cNvCxnSpPr/>
          <p:nvPr/>
        </p:nvCxnSpPr>
        <p:spPr>
          <a:xfrm>
            <a:off x="5897411" y="3002972"/>
            <a:ext cx="0" cy="630600"/>
          </a:xfrm>
          <a:prstGeom prst="straightConnector1">
            <a:avLst/>
          </a:prstGeom>
          <a:noFill/>
          <a:ln w="19050" cap="flat" cmpd="sng">
            <a:solidFill>
              <a:srgbClr val="F3F3F3"/>
            </a:solidFill>
            <a:prstDash val="solid"/>
            <a:round/>
            <a:headEnd type="oval" w="med" len="med"/>
            <a:tailEnd type="oval" w="med" len="med"/>
          </a:ln>
        </p:spPr>
      </p:cxnSp>
      <p:sp>
        <p:nvSpPr>
          <p:cNvPr id="135" name="Google Shape;135;p2"/>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39" name="Google Shape;139;p2"/>
          <p:cNvSpPr txBox="1">
            <a:spLocks noGrp="1"/>
          </p:cNvSpPr>
          <p:nvPr>
            <p:ph type="title" idx="4"/>
          </p:nvPr>
        </p:nvSpPr>
        <p:spPr>
          <a:xfrm>
            <a:off x="1757598" y="1701482"/>
            <a:ext cx="233910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dirty="0"/>
              <a:t>Introduction</a:t>
            </a:r>
            <a:endParaRPr dirty="0"/>
          </a:p>
        </p:txBody>
      </p:sp>
      <p:sp>
        <p:nvSpPr>
          <p:cNvPr id="141" name="Google Shape;141;p2"/>
          <p:cNvSpPr txBox="1">
            <a:spLocks noGrp="1"/>
          </p:cNvSpPr>
          <p:nvPr>
            <p:ph type="title" idx="8"/>
          </p:nvPr>
        </p:nvSpPr>
        <p:spPr>
          <a:xfrm>
            <a:off x="951644" y="1693182"/>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dirty="0"/>
              <a:t>01</a:t>
            </a:r>
            <a:endParaRPr dirty="0"/>
          </a:p>
        </p:txBody>
      </p:sp>
      <p:cxnSp>
        <p:nvCxnSpPr>
          <p:cNvPr id="142" name="Google Shape;142;p2"/>
          <p:cNvCxnSpPr/>
          <p:nvPr/>
        </p:nvCxnSpPr>
        <p:spPr>
          <a:xfrm>
            <a:off x="1627845" y="1598297"/>
            <a:ext cx="0" cy="630600"/>
          </a:xfrm>
          <a:prstGeom prst="straightConnector1">
            <a:avLst/>
          </a:prstGeom>
          <a:noFill/>
          <a:ln w="19050" cap="flat" cmpd="sng">
            <a:solidFill>
              <a:srgbClr val="F3F3F3"/>
            </a:solidFill>
            <a:prstDash val="solid"/>
            <a:round/>
            <a:headEnd type="oval" w="med" len="med"/>
            <a:tailEnd type="oval" w="med" len="med"/>
          </a:ln>
        </p:spPr>
      </p:cxnSp>
      <p:sp>
        <p:nvSpPr>
          <p:cNvPr id="143" name="Google Shape;143;p2"/>
          <p:cNvSpPr txBox="1">
            <a:spLocks noGrp="1"/>
          </p:cNvSpPr>
          <p:nvPr>
            <p:ph type="title" idx="4"/>
          </p:nvPr>
        </p:nvSpPr>
        <p:spPr>
          <a:xfrm>
            <a:off x="6061095" y="1665321"/>
            <a:ext cx="1841932" cy="421500"/>
          </a:xfrm>
          <a:prstGeom prst="rect">
            <a:avLst/>
          </a:prstGeom>
          <a:noFill/>
          <a:ln>
            <a:noFill/>
          </a:ln>
        </p:spPr>
        <p:txBody>
          <a:bodyPr spcFirstLastPara="1" wrap="square" lIns="91425" tIns="91425" rIns="91425" bIns="91425" anchor="ctr" anchorCtr="0">
            <a:noAutofit/>
          </a:bodyPr>
          <a:lstStyle/>
          <a:p>
            <a:pPr lvl="0" algn="ctr"/>
            <a:r>
              <a:rPr lang="en" dirty="0"/>
              <a:t>Organization</a:t>
            </a:r>
            <a:endParaRPr dirty="0"/>
          </a:p>
        </p:txBody>
      </p:sp>
      <p:sp>
        <p:nvSpPr>
          <p:cNvPr id="145" name="Google Shape;145;p2"/>
          <p:cNvSpPr txBox="1">
            <a:spLocks noGrp="1"/>
          </p:cNvSpPr>
          <p:nvPr>
            <p:ph type="title" idx="8"/>
          </p:nvPr>
        </p:nvSpPr>
        <p:spPr>
          <a:xfrm>
            <a:off x="5217784" y="1657021"/>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dirty="0"/>
              <a:t>02</a:t>
            </a:r>
            <a:endParaRPr dirty="0"/>
          </a:p>
        </p:txBody>
      </p:sp>
      <p:cxnSp>
        <p:nvCxnSpPr>
          <p:cNvPr id="146" name="Google Shape;146;p2"/>
          <p:cNvCxnSpPr/>
          <p:nvPr/>
        </p:nvCxnSpPr>
        <p:spPr>
          <a:xfrm>
            <a:off x="5893985" y="1562136"/>
            <a:ext cx="0" cy="630600"/>
          </a:xfrm>
          <a:prstGeom prst="straightConnector1">
            <a:avLst/>
          </a:prstGeom>
          <a:noFill/>
          <a:ln w="19050" cap="flat" cmpd="sng">
            <a:solidFill>
              <a:srgbClr val="F3F3F3"/>
            </a:solidFill>
            <a:prstDash val="solid"/>
            <a:round/>
            <a:headEnd type="oval" w="med" len="med"/>
            <a:tailEnd type="oval" w="med" len="med"/>
          </a:ln>
        </p:spPr>
      </p:cxnSp>
      <p:sp>
        <p:nvSpPr>
          <p:cNvPr id="27" name="Google Shape;139;p2">
            <a:extLst>
              <a:ext uri="{FF2B5EF4-FFF2-40B4-BE49-F238E27FC236}">
                <a16:creationId xmlns:a16="http://schemas.microsoft.com/office/drawing/2014/main" id="{0978004B-FFE0-474C-AC7C-70EEF71F57B9}"/>
              </a:ext>
            </a:extLst>
          </p:cNvPr>
          <p:cNvSpPr txBox="1">
            <a:spLocks/>
          </p:cNvSpPr>
          <p:nvPr/>
        </p:nvSpPr>
        <p:spPr>
          <a:xfrm>
            <a:off x="0" y="0"/>
            <a:ext cx="9144000" cy="1046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1400"/>
              <a:buFont typeface="Rajdhani"/>
              <a:buNone/>
              <a:defRPr sz="2400" b="1" i="0" u="none" strike="noStrike" cap="none">
                <a:solidFill>
                  <a:srgbClr val="F3F3F3"/>
                </a:solidFill>
                <a:latin typeface="Rajdhani"/>
                <a:ea typeface="Rajdhani"/>
                <a:cs typeface="Rajdhani"/>
                <a:sym typeface="Rajdhani"/>
              </a:defRPr>
            </a:lvl1pPr>
            <a:lvl2pPr marR="0" lvl="1"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2pPr>
            <a:lvl3pPr marR="0" lvl="2"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3pPr>
            <a:lvl4pPr marR="0" lvl="3"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4pPr>
            <a:lvl5pPr marR="0" lvl="4"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5pPr>
            <a:lvl6pPr marR="0" lvl="5"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6pPr>
            <a:lvl7pPr marR="0" lvl="6"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7pPr>
            <a:lvl8pPr marR="0" lvl="7"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8pPr>
            <a:lvl9pPr marR="0" lvl="8" algn="r" rtl="0">
              <a:lnSpc>
                <a:spcPct val="100000"/>
              </a:lnSpc>
              <a:spcBef>
                <a:spcPts val="0"/>
              </a:spcBef>
              <a:spcAft>
                <a:spcPts val="0"/>
              </a:spcAft>
              <a:buClr>
                <a:srgbClr val="F3F3F3"/>
              </a:buClr>
              <a:buSzPts val="1400"/>
              <a:buFont typeface="Rajdhani"/>
              <a:buNone/>
              <a:defRPr sz="1400" b="1" i="0" u="none" strike="noStrike" cap="none">
                <a:solidFill>
                  <a:srgbClr val="F3F3F3"/>
                </a:solidFill>
                <a:latin typeface="Rajdhani"/>
                <a:ea typeface="Rajdhani"/>
                <a:cs typeface="Rajdhani"/>
                <a:sym typeface="Rajdhani"/>
              </a:defRPr>
            </a:lvl9pPr>
          </a:lstStyle>
          <a:p>
            <a:pPr algn="ctr"/>
            <a:r>
              <a:rPr lang="fr-FR" sz="4400" dirty="0">
                <a:solidFill>
                  <a:srgbClr val="A10103"/>
                </a:solidFill>
              </a:rPr>
              <a:t>SUMMARY</a:t>
            </a:r>
            <a:endParaRPr lang="fr-FR" dirty="0">
              <a:solidFill>
                <a:srgbClr val="A10103"/>
              </a:solidFill>
            </a:endParaRPr>
          </a:p>
        </p:txBody>
      </p:sp>
      <p:pic>
        <p:nvPicPr>
          <p:cNvPr id="16" name="Image 15" descr="Une image contenant lumière, sombre, laser, ciel nocturne&#10;&#10;Description générée automatiquement">
            <a:extLst>
              <a:ext uri="{FF2B5EF4-FFF2-40B4-BE49-F238E27FC236}">
                <a16:creationId xmlns:a16="http://schemas.microsoft.com/office/drawing/2014/main" id="{1CC6C61C-D1AA-7F40-ABD4-DF0A9F325056}"/>
              </a:ext>
            </a:extLst>
          </p:cNvPr>
          <p:cNvPicPr>
            <a:picLocks noChangeAspect="1"/>
          </p:cNvPicPr>
          <p:nvPr/>
        </p:nvPicPr>
        <p:blipFill>
          <a:blip r:embed="rId4"/>
          <a:stretch>
            <a:fillRect/>
          </a:stretch>
        </p:blipFill>
        <p:spPr>
          <a:xfrm>
            <a:off x="-1" y="4472763"/>
            <a:ext cx="1327203" cy="670737"/>
          </a:xfrm>
          <a:prstGeom prst="rect">
            <a:avLst/>
          </a:prstGeom>
        </p:spPr>
      </p:pic>
      <p:sp>
        <p:nvSpPr>
          <p:cNvPr id="2" name="Espace réservé du numéro de diapositive 1">
            <a:extLst>
              <a:ext uri="{FF2B5EF4-FFF2-40B4-BE49-F238E27FC236}">
                <a16:creationId xmlns:a16="http://schemas.microsoft.com/office/drawing/2014/main" id="{FD1503B9-FCDD-194A-9386-CAA1E89512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a:t>
            </a:fld>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1"/>
                                        </p:tgtEl>
                                        <p:attrNameLst>
                                          <p:attrName>style.visibility</p:attrName>
                                        </p:attrNameLst>
                                      </p:cBhvr>
                                      <p:to>
                                        <p:strVal val="visible"/>
                                      </p:to>
                                    </p:set>
                                    <p:animEffect transition="in" filter="fade">
                                      <p:cBhvr>
                                        <p:cTn id="10" dur="500"/>
                                        <p:tgtEl>
                                          <p:spTgt spid="141"/>
                                        </p:tgtEl>
                                      </p:cBhvr>
                                    </p:animEffect>
                                  </p:childTnLst>
                                </p:cTn>
                              </p:par>
                              <p:par>
                                <p:cTn id="11" presetID="10" presetClass="entr" presetSubtype="0" fill="hold" nodeType="withEffect">
                                  <p:stCondLst>
                                    <p:cond delay="0"/>
                                  </p:stCondLst>
                                  <p:childTnLst>
                                    <p:set>
                                      <p:cBhvr>
                                        <p:cTn id="12" dur="1" fill="hold">
                                          <p:stCondLst>
                                            <p:cond delay="0"/>
                                          </p:stCondLst>
                                        </p:cTn>
                                        <p:tgtEl>
                                          <p:spTgt spid="142"/>
                                        </p:tgtEl>
                                        <p:attrNameLst>
                                          <p:attrName>style.visibility</p:attrName>
                                        </p:attrNameLst>
                                      </p:cBhvr>
                                      <p:to>
                                        <p:strVal val="visible"/>
                                      </p:to>
                                    </p:set>
                                    <p:animEffect transition="in" filter="fade">
                                      <p:cBhvr>
                                        <p:cTn id="13" dur="500"/>
                                        <p:tgtEl>
                                          <p:spTgt spid="1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3"/>
                                        </p:tgtEl>
                                        <p:attrNameLst>
                                          <p:attrName>style.visibility</p:attrName>
                                        </p:attrNameLst>
                                      </p:cBhvr>
                                      <p:to>
                                        <p:strVal val="visible"/>
                                      </p:to>
                                    </p:set>
                                    <p:animEffect transition="in" filter="fade">
                                      <p:cBhvr>
                                        <p:cTn id="18" dur="500"/>
                                        <p:tgtEl>
                                          <p:spTgt spid="143"/>
                                        </p:tgtEl>
                                      </p:cBhvr>
                                    </p:animEffect>
                                  </p:childTnLst>
                                </p:cTn>
                              </p:par>
                              <p:par>
                                <p:cTn id="19" presetID="10" presetClass="entr" presetSubtype="0" fill="hold" nodeType="withEffect">
                                  <p:stCondLst>
                                    <p:cond delay="0"/>
                                  </p:stCondLst>
                                  <p:childTnLst>
                                    <p:set>
                                      <p:cBhvr>
                                        <p:cTn id="20" dur="1" fill="hold">
                                          <p:stCondLst>
                                            <p:cond delay="0"/>
                                          </p:stCondLst>
                                        </p:cTn>
                                        <p:tgtEl>
                                          <p:spTgt spid="146"/>
                                        </p:tgtEl>
                                        <p:attrNameLst>
                                          <p:attrName>style.visibility</p:attrName>
                                        </p:attrNameLst>
                                      </p:cBhvr>
                                      <p:to>
                                        <p:strVal val="visible"/>
                                      </p:to>
                                    </p:set>
                                    <p:animEffect transition="in" filter="fade">
                                      <p:cBhvr>
                                        <p:cTn id="21" dur="500"/>
                                        <p:tgtEl>
                                          <p:spTgt spid="14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5"/>
                                        </p:tgtEl>
                                        <p:attrNameLst>
                                          <p:attrName>style.visibility</p:attrName>
                                        </p:attrNameLst>
                                      </p:cBhvr>
                                      <p:to>
                                        <p:strVal val="visible"/>
                                      </p:to>
                                    </p:set>
                                    <p:animEffect transition="in" filter="fade">
                                      <p:cBhvr>
                                        <p:cTn id="24" dur="500"/>
                                        <p:tgtEl>
                                          <p:spTgt spid="1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7"/>
                                        </p:tgtEl>
                                        <p:attrNameLst>
                                          <p:attrName>style.visibility</p:attrName>
                                        </p:attrNameLst>
                                      </p:cBhvr>
                                      <p:to>
                                        <p:strVal val="visible"/>
                                      </p:to>
                                    </p:set>
                                    <p:animEffect transition="in" filter="fade">
                                      <p:cBhvr>
                                        <p:cTn id="29" dur="500"/>
                                        <p:tgtEl>
                                          <p:spTgt spid="12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fade">
                                      <p:cBhvr>
                                        <p:cTn id="32" dur="500"/>
                                        <p:tgtEl>
                                          <p:spTgt spid="131"/>
                                        </p:tgtEl>
                                      </p:cBhvr>
                                    </p:animEffect>
                                  </p:childTnLst>
                                </p:cTn>
                              </p:par>
                              <p:par>
                                <p:cTn id="33" presetID="10" presetClass="entr" presetSubtype="0" fill="hold" nodeType="withEffect">
                                  <p:stCondLst>
                                    <p:cond delay="0"/>
                                  </p:stCondLst>
                                  <p:childTnLst>
                                    <p:set>
                                      <p:cBhvr>
                                        <p:cTn id="34" dur="1" fill="hold">
                                          <p:stCondLst>
                                            <p:cond delay="0"/>
                                          </p:stCondLst>
                                        </p:cTn>
                                        <p:tgtEl>
                                          <p:spTgt spid="133"/>
                                        </p:tgtEl>
                                        <p:attrNameLst>
                                          <p:attrName>style.visibility</p:attrName>
                                        </p:attrNameLst>
                                      </p:cBhvr>
                                      <p:to>
                                        <p:strVal val="visible"/>
                                      </p:to>
                                    </p:set>
                                    <p:animEffect transition="in" filter="fade">
                                      <p:cBhvr>
                                        <p:cTn id="35" dur="500"/>
                                        <p:tgtEl>
                                          <p:spTgt spid="1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9"/>
                                        </p:tgtEl>
                                        <p:attrNameLst>
                                          <p:attrName>style.visibility</p:attrName>
                                        </p:attrNameLst>
                                      </p:cBhvr>
                                      <p:to>
                                        <p:strVal val="visible"/>
                                      </p:to>
                                    </p:set>
                                    <p:animEffect transition="in" filter="fade">
                                      <p:cBhvr>
                                        <p:cTn id="40" dur="500"/>
                                        <p:tgtEl>
                                          <p:spTgt spid="1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fade">
                                      <p:cBhvr>
                                        <p:cTn id="43" dur="500"/>
                                        <p:tgtEl>
                                          <p:spTgt spid="132"/>
                                        </p:tgtEl>
                                      </p:cBhvr>
                                    </p:animEffect>
                                  </p:childTnLst>
                                </p:cTn>
                              </p:par>
                              <p:par>
                                <p:cTn id="44" presetID="10" presetClass="entr" presetSubtype="0" fill="hold" nodeType="with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fade">
                                      <p:cBhvr>
                                        <p:cTn id="4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9" grpId="0"/>
      <p:bldP spid="131" grpId="0"/>
      <p:bldP spid="132" grpId="0"/>
      <p:bldP spid="139" grpId="0"/>
      <p:bldP spid="141" grpId="0"/>
      <p:bldP spid="143" grpId="0"/>
      <p:bldP spid="14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6;p10">
            <a:extLst>
              <a:ext uri="{FF2B5EF4-FFF2-40B4-BE49-F238E27FC236}">
                <a16:creationId xmlns:a16="http://schemas.microsoft.com/office/drawing/2014/main" id="{31EFAAC3-C78C-9644-969F-F1536A41270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a:t>
            </a:r>
            <a:r>
              <a:rPr lang="en" sz="1200" b="1"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1"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1" name="Google Shape;131;p11">
            <a:extLst>
              <a:ext uri="{FF2B5EF4-FFF2-40B4-BE49-F238E27FC236}">
                <a16:creationId xmlns:a16="http://schemas.microsoft.com/office/drawing/2014/main" id="{884DE59F-1B2F-D148-8F3A-EDF3EDD1027C}"/>
              </a:ext>
            </a:extLst>
          </p:cNvPr>
          <p:cNvSpPr txBox="1">
            <a:spLocks/>
          </p:cNvSpPr>
          <p:nvPr/>
        </p:nvSpPr>
        <p:spPr>
          <a:xfrm>
            <a:off x="0" y="-820271"/>
            <a:ext cx="9144000" cy="5963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6000" dirty="0">
                <a:solidFill>
                  <a:srgbClr val="8B0001"/>
                </a:solidFill>
                <a:latin typeface="Apple Braille" pitchFamily="2" charset="0"/>
              </a:rPr>
              <a:t>II. </a:t>
            </a:r>
            <a:r>
              <a:rPr lang="fr-FR" sz="6000" dirty="0" err="1">
                <a:solidFill>
                  <a:srgbClr val="8B0001"/>
                </a:solidFill>
                <a:latin typeface="Apple Braille" pitchFamily="2" charset="0"/>
              </a:rPr>
              <a:t>Organization</a:t>
            </a:r>
            <a:endParaRPr lang="fr-FR" sz="6000" dirty="0">
              <a:solidFill>
                <a:srgbClr val="8B0001"/>
              </a:solidFill>
              <a:latin typeface="Apple Braille" pitchFamily="2" charset="0"/>
            </a:endParaRPr>
          </a:p>
        </p:txBody>
      </p:sp>
      <p:sp>
        <p:nvSpPr>
          <p:cNvPr id="9" name="Google Shape;131;p11">
            <a:extLst>
              <a:ext uri="{FF2B5EF4-FFF2-40B4-BE49-F238E27FC236}">
                <a16:creationId xmlns:a16="http://schemas.microsoft.com/office/drawing/2014/main" id="{954BB216-07F0-824D-8CAC-9ADFB10CAB9D}"/>
              </a:ext>
            </a:extLst>
          </p:cNvPr>
          <p:cNvSpPr txBox="1">
            <a:spLocks/>
          </p:cNvSpPr>
          <p:nvPr/>
        </p:nvSpPr>
        <p:spPr>
          <a:xfrm>
            <a:off x="0" y="1956546"/>
            <a:ext cx="9144000" cy="31869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3200" dirty="0">
                <a:solidFill>
                  <a:srgbClr val="A10103"/>
                </a:solidFill>
                <a:latin typeface="Apple Braille" pitchFamily="2" charset="0"/>
              </a:rPr>
              <a:t>C. Architecture</a:t>
            </a:r>
          </a:p>
        </p:txBody>
      </p:sp>
    </p:spTree>
    <p:extLst>
      <p:ext uri="{BB962C8B-B14F-4D97-AF65-F5344CB8AC3E}">
        <p14:creationId xmlns:p14="http://schemas.microsoft.com/office/powerpoint/2010/main" val="303130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29" name="Google Shape;123;p10">
            <a:extLst>
              <a:ext uri="{FF2B5EF4-FFF2-40B4-BE49-F238E27FC236}">
                <a16:creationId xmlns:a16="http://schemas.microsoft.com/office/drawing/2014/main" id="{D0D3E634-DE85-6247-A277-09E64810D821}"/>
              </a:ext>
            </a:extLst>
          </p:cNvPr>
          <p:cNvSpPr txBox="1">
            <a:spLocks/>
          </p:cNvSpPr>
          <p:nvPr/>
        </p:nvSpPr>
        <p:spPr>
          <a:xfrm>
            <a:off x="852784" y="27898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lnSpc>
                <a:spcPct val="90000"/>
              </a:lnSpc>
            </a:pPr>
            <a:r>
              <a:rPr lang="fr-FR" sz="4400" dirty="0">
                <a:solidFill>
                  <a:srgbClr val="A10103"/>
                </a:solidFill>
              </a:rPr>
              <a:t>Architecture </a:t>
            </a:r>
            <a:r>
              <a:rPr lang="fr-FR" sz="4400" dirty="0" err="1">
                <a:solidFill>
                  <a:srgbClr val="A10103"/>
                </a:solidFill>
              </a:rPr>
              <a:t>diagram</a:t>
            </a:r>
            <a:endParaRPr lang="fr-FR" sz="3600" dirty="0">
              <a:solidFill>
                <a:srgbClr val="A10103"/>
              </a:solidFill>
            </a:endParaRPr>
          </a:p>
        </p:txBody>
      </p:sp>
      <p:pic>
        <p:nvPicPr>
          <p:cNvPr id="21" name="Image 20">
            <a:extLst>
              <a:ext uri="{FF2B5EF4-FFF2-40B4-BE49-F238E27FC236}">
                <a16:creationId xmlns:a16="http://schemas.microsoft.com/office/drawing/2014/main" id="{05AA2F08-0178-324A-BD4E-C87598B671C4}"/>
              </a:ext>
            </a:extLst>
          </p:cNvPr>
          <p:cNvPicPr>
            <a:picLocks noChangeAspect="1"/>
          </p:cNvPicPr>
          <p:nvPr/>
        </p:nvPicPr>
        <p:blipFill>
          <a:blip r:embed="rId3"/>
          <a:stretch>
            <a:fillRect/>
          </a:stretch>
        </p:blipFill>
        <p:spPr>
          <a:xfrm>
            <a:off x="1774561" y="923007"/>
            <a:ext cx="5594878" cy="4035772"/>
          </a:xfrm>
          <a:prstGeom prst="rect">
            <a:avLst/>
          </a:prstGeom>
        </p:spPr>
      </p:pic>
      <p:pic>
        <p:nvPicPr>
          <p:cNvPr id="25" name="Image 24">
            <a:extLst>
              <a:ext uri="{FF2B5EF4-FFF2-40B4-BE49-F238E27FC236}">
                <a16:creationId xmlns:a16="http://schemas.microsoft.com/office/drawing/2014/main" id="{44FCEBDB-6C2F-A249-AC79-96B929502AC6}"/>
              </a:ext>
            </a:extLst>
          </p:cNvPr>
          <p:cNvPicPr>
            <a:picLocks noChangeAspect="1"/>
          </p:cNvPicPr>
          <p:nvPr/>
        </p:nvPicPr>
        <p:blipFill rotWithShape="1">
          <a:blip r:embed="rId3"/>
          <a:srcRect r="67329"/>
          <a:stretch/>
        </p:blipFill>
        <p:spPr>
          <a:xfrm>
            <a:off x="1774561" y="916943"/>
            <a:ext cx="1827878" cy="4035772"/>
          </a:xfrm>
          <a:prstGeom prst="rect">
            <a:avLst/>
          </a:prstGeom>
        </p:spPr>
      </p:pic>
      <p:pic>
        <p:nvPicPr>
          <p:cNvPr id="26" name="Image 25">
            <a:extLst>
              <a:ext uri="{FF2B5EF4-FFF2-40B4-BE49-F238E27FC236}">
                <a16:creationId xmlns:a16="http://schemas.microsoft.com/office/drawing/2014/main" id="{7AAE071D-B566-9E43-85B4-C479AE4C65B6}"/>
              </a:ext>
            </a:extLst>
          </p:cNvPr>
          <p:cNvPicPr>
            <a:picLocks noChangeAspect="1"/>
          </p:cNvPicPr>
          <p:nvPr/>
        </p:nvPicPr>
        <p:blipFill rotWithShape="1">
          <a:blip r:embed="rId3"/>
          <a:srcRect r="21046"/>
          <a:stretch/>
        </p:blipFill>
        <p:spPr>
          <a:xfrm>
            <a:off x="1774561" y="923007"/>
            <a:ext cx="4417359" cy="4035772"/>
          </a:xfrm>
          <a:prstGeom prst="rect">
            <a:avLst/>
          </a:prstGeom>
        </p:spPr>
      </p:pic>
      <p:sp>
        <p:nvSpPr>
          <p:cNvPr id="2" name="Espace réservé du numéro de diapositive 1">
            <a:extLst>
              <a:ext uri="{FF2B5EF4-FFF2-40B4-BE49-F238E27FC236}">
                <a16:creationId xmlns:a16="http://schemas.microsoft.com/office/drawing/2014/main" id="{B0E97C14-0BE5-6046-B0B2-F2E8A1F06A0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21</a:t>
            </a:fld>
            <a:endParaRPr lang="fr-FR"/>
          </a:p>
        </p:txBody>
      </p:sp>
    </p:spTree>
    <p:extLst>
      <p:ext uri="{BB962C8B-B14F-4D97-AF65-F5344CB8AC3E}">
        <p14:creationId xmlns:p14="http://schemas.microsoft.com/office/powerpoint/2010/main" val="225039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xit" presetSubtype="0" fill="hold" nodeType="with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6"/>
                                        </p:tgtEl>
                                      </p:cBhvr>
                                    </p:animEffect>
                                    <p:set>
                                      <p:cBhvr>
                                        <p:cTn id="20" dur="1" fill="hold">
                                          <p:stCondLst>
                                            <p:cond delay="499"/>
                                          </p:stCondLst>
                                        </p:cTn>
                                        <p:tgtEl>
                                          <p:spTgt spid="2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7" name="Google Shape;197;p5"/>
          <p:cNvSpPr txBox="1">
            <a:spLocks noGrp="1"/>
          </p:cNvSpPr>
          <p:nvPr>
            <p:ph type="subTitle" idx="1"/>
          </p:nvPr>
        </p:nvSpPr>
        <p:spPr>
          <a:xfrm>
            <a:off x="1509250" y="1987778"/>
            <a:ext cx="3436885" cy="7014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1100"/>
              <a:buNone/>
            </a:pPr>
            <a:r>
              <a:rPr lang="fr-FR" b="1" dirty="0"/>
              <a:t>         Administration</a:t>
            </a:r>
            <a:endParaRPr b="1" dirty="0"/>
          </a:p>
        </p:txBody>
      </p:sp>
      <p:sp>
        <p:nvSpPr>
          <p:cNvPr id="198" name="Google Shape;198;p5"/>
          <p:cNvSpPr txBox="1">
            <a:spLocks noGrp="1"/>
          </p:cNvSpPr>
          <p:nvPr>
            <p:ph type="subTitle" idx="1"/>
          </p:nvPr>
        </p:nvSpPr>
        <p:spPr>
          <a:xfrm>
            <a:off x="5570400" y="1987778"/>
            <a:ext cx="3211292" cy="701400"/>
          </a:xfrm>
          <a:prstGeom prst="rect">
            <a:avLst/>
          </a:prstGeom>
          <a:noFill/>
          <a:ln>
            <a:noFill/>
          </a:ln>
        </p:spPr>
        <p:txBody>
          <a:bodyPr spcFirstLastPara="1" wrap="square" lIns="91425" tIns="91425" rIns="91425" bIns="91425" anchor="ctr" anchorCtr="0">
            <a:noAutofit/>
          </a:bodyPr>
          <a:lstStyle/>
          <a:p>
            <a:pPr marL="0" lvl="0" indent="0"/>
            <a:r>
              <a:rPr lang="fr-FR" b="1" dirty="0"/>
              <a:t>         </a:t>
            </a:r>
            <a:r>
              <a:rPr lang="en" b="1" dirty="0"/>
              <a:t>Communication</a:t>
            </a:r>
            <a:endParaRPr b="1" dirty="0"/>
          </a:p>
        </p:txBody>
      </p:sp>
      <p:sp>
        <p:nvSpPr>
          <p:cNvPr id="251" name="Google Shape;251;p5"/>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 </a:t>
            </a:r>
            <a:r>
              <a:rPr lang="en" sz="1200" b="1" i="0" u="none" strike="noStrike" cap="none" dirty="0">
                <a:solidFill>
                  <a:srgbClr val="F3F3F3"/>
                </a:solidFill>
                <a:latin typeface="Fira Sans Condensed Light"/>
                <a:ea typeface="Fira Sans Condensed Light"/>
                <a:cs typeface="Fira Sans Condensed Light"/>
                <a:sym typeface="Fira Sans Condensed Light"/>
              </a:rPr>
              <a:t>Vincent RAMOUSSET</a:t>
            </a:r>
            <a:endParaRPr sz="1200" b="1"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85" name="Google Shape;198;p5">
            <a:extLst>
              <a:ext uri="{FF2B5EF4-FFF2-40B4-BE49-F238E27FC236}">
                <a16:creationId xmlns:a16="http://schemas.microsoft.com/office/drawing/2014/main" id="{0E940284-17A9-584A-B0A1-6BB43FCAFCD3}"/>
              </a:ext>
            </a:extLst>
          </p:cNvPr>
          <p:cNvSpPr txBox="1">
            <a:spLocks/>
          </p:cNvSpPr>
          <p:nvPr/>
        </p:nvSpPr>
        <p:spPr>
          <a:xfrm>
            <a:off x="3821624" y="3345485"/>
            <a:ext cx="3497553" cy="70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F3F3F3"/>
              </a:buClr>
              <a:buSzPts val="1100"/>
              <a:buFont typeface="Josefin Slab"/>
              <a:buNone/>
              <a:defRPr sz="14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2pPr>
            <a:lvl3pPr marL="1371600" marR="0" lvl="2"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3pPr>
            <a:lvl4pPr marL="1828800" marR="0" lvl="3"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4pPr>
            <a:lvl5pPr marL="2286000" marR="0" lvl="4"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5pPr>
            <a:lvl6pPr marL="2743200" marR="0" lvl="5"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6pPr>
            <a:lvl7pPr marL="3200400" marR="0" lvl="6"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7pPr>
            <a:lvl8pPr marL="3657600" marR="0" lvl="7"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8pPr>
            <a:lvl9pPr marL="4114800" marR="0" lvl="8" indent="-304800" algn="ctr" rtl="0">
              <a:lnSpc>
                <a:spcPct val="100000"/>
              </a:lnSpc>
              <a:spcBef>
                <a:spcPts val="0"/>
              </a:spcBef>
              <a:spcAft>
                <a:spcPts val="0"/>
              </a:spcAft>
              <a:buClr>
                <a:srgbClr val="F3F3F3"/>
              </a:buClr>
              <a:buSzPts val="1100"/>
              <a:buFont typeface="Josefin Slab"/>
              <a:buNone/>
              <a:defRPr sz="1100" b="0" i="0" u="none" strike="noStrike" cap="none">
                <a:solidFill>
                  <a:srgbClr val="F3F3F3"/>
                </a:solidFill>
                <a:latin typeface="Josefin Slab"/>
                <a:ea typeface="Josefin Slab"/>
                <a:cs typeface="Josefin Slab"/>
                <a:sym typeface="Josefin Slab"/>
              </a:defRPr>
            </a:lvl9pPr>
          </a:lstStyle>
          <a:p>
            <a:pPr marL="0" indent="0"/>
            <a:r>
              <a:rPr lang="fr-FR" b="1" dirty="0"/>
              <a:t>         </a:t>
            </a:r>
            <a:r>
              <a:rPr lang="fr-FR" b="1" dirty="0" err="1"/>
              <a:t>Creators</a:t>
            </a:r>
            <a:endParaRPr lang="fr-FR" b="1" dirty="0"/>
          </a:p>
        </p:txBody>
      </p:sp>
      <p:pic>
        <p:nvPicPr>
          <p:cNvPr id="112" name="Image 111">
            <a:extLst>
              <a:ext uri="{FF2B5EF4-FFF2-40B4-BE49-F238E27FC236}">
                <a16:creationId xmlns:a16="http://schemas.microsoft.com/office/drawing/2014/main" id="{9C88A5A0-1616-D346-8349-B0FF7AFE97F9}"/>
              </a:ext>
            </a:extLst>
          </p:cNvPr>
          <p:cNvPicPr>
            <a:picLocks noChangeAspect="1"/>
          </p:cNvPicPr>
          <p:nvPr/>
        </p:nvPicPr>
        <p:blipFill>
          <a:blip r:embed="rId3"/>
          <a:stretch>
            <a:fillRect/>
          </a:stretch>
        </p:blipFill>
        <p:spPr>
          <a:xfrm>
            <a:off x="1101653" y="2019111"/>
            <a:ext cx="638735" cy="638735"/>
          </a:xfrm>
          <a:prstGeom prst="rect">
            <a:avLst/>
          </a:prstGeom>
        </p:spPr>
      </p:pic>
      <p:pic>
        <p:nvPicPr>
          <p:cNvPr id="113" name="Image 112">
            <a:extLst>
              <a:ext uri="{FF2B5EF4-FFF2-40B4-BE49-F238E27FC236}">
                <a16:creationId xmlns:a16="http://schemas.microsoft.com/office/drawing/2014/main" id="{DFDAC938-7E42-774D-898B-1E475D17D912}"/>
              </a:ext>
            </a:extLst>
          </p:cNvPr>
          <p:cNvPicPr>
            <a:picLocks noChangeAspect="1"/>
          </p:cNvPicPr>
          <p:nvPr/>
        </p:nvPicPr>
        <p:blipFill>
          <a:blip r:embed="rId3"/>
          <a:stretch>
            <a:fillRect/>
          </a:stretch>
        </p:blipFill>
        <p:spPr>
          <a:xfrm>
            <a:off x="3401625" y="3381689"/>
            <a:ext cx="638735" cy="638735"/>
          </a:xfrm>
          <a:prstGeom prst="rect">
            <a:avLst/>
          </a:prstGeom>
        </p:spPr>
      </p:pic>
      <p:pic>
        <p:nvPicPr>
          <p:cNvPr id="114" name="Image 113">
            <a:extLst>
              <a:ext uri="{FF2B5EF4-FFF2-40B4-BE49-F238E27FC236}">
                <a16:creationId xmlns:a16="http://schemas.microsoft.com/office/drawing/2014/main" id="{4416DA89-2170-FC48-AF81-92FC4176F46F}"/>
              </a:ext>
            </a:extLst>
          </p:cNvPr>
          <p:cNvPicPr>
            <a:picLocks noChangeAspect="1"/>
          </p:cNvPicPr>
          <p:nvPr/>
        </p:nvPicPr>
        <p:blipFill>
          <a:blip r:embed="rId3"/>
          <a:stretch>
            <a:fillRect/>
          </a:stretch>
        </p:blipFill>
        <p:spPr>
          <a:xfrm>
            <a:off x="5251034" y="2019111"/>
            <a:ext cx="638735" cy="638735"/>
          </a:xfrm>
          <a:prstGeom prst="rect">
            <a:avLst/>
          </a:prstGeom>
        </p:spPr>
      </p:pic>
      <p:sp>
        <p:nvSpPr>
          <p:cNvPr id="3" name="Titre 2">
            <a:extLst>
              <a:ext uri="{FF2B5EF4-FFF2-40B4-BE49-F238E27FC236}">
                <a16:creationId xmlns:a16="http://schemas.microsoft.com/office/drawing/2014/main" id="{DD1F4578-020A-A040-A760-068944D5E730}"/>
              </a:ext>
            </a:extLst>
          </p:cNvPr>
          <p:cNvSpPr>
            <a:spLocks noGrp="1"/>
          </p:cNvSpPr>
          <p:nvPr>
            <p:ph type="title"/>
          </p:nvPr>
        </p:nvSpPr>
        <p:spPr/>
        <p:txBody>
          <a:bodyPr/>
          <a:lstStyle/>
          <a:p>
            <a:endParaRPr lang="fr-FR"/>
          </a:p>
        </p:txBody>
      </p:sp>
      <p:sp>
        <p:nvSpPr>
          <p:cNvPr id="13" name="Google Shape;123;p10">
            <a:extLst>
              <a:ext uri="{FF2B5EF4-FFF2-40B4-BE49-F238E27FC236}">
                <a16:creationId xmlns:a16="http://schemas.microsoft.com/office/drawing/2014/main" id="{1933A1C2-E874-944B-A4F3-50E6F2C82072}"/>
              </a:ext>
            </a:extLst>
          </p:cNvPr>
          <p:cNvSpPr txBox="1">
            <a:spLocks/>
          </p:cNvSpPr>
          <p:nvPr/>
        </p:nvSpPr>
        <p:spPr>
          <a:xfrm>
            <a:off x="852784" y="27898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lnSpc>
                <a:spcPct val="90000"/>
              </a:lnSpc>
            </a:pPr>
            <a:r>
              <a:rPr lang="fr-FR" sz="4400" dirty="0">
                <a:solidFill>
                  <a:srgbClr val="A10103"/>
                </a:solidFill>
              </a:rPr>
              <a:t>Actors</a:t>
            </a:r>
            <a:endParaRPr lang="fr-FR" sz="3600" dirty="0">
              <a:solidFill>
                <a:srgbClr val="A10103"/>
              </a:solidFill>
            </a:endParaRPr>
          </a:p>
        </p:txBody>
      </p:sp>
      <p:sp>
        <p:nvSpPr>
          <p:cNvPr id="2" name="Espace réservé du numéro de diapositive 1">
            <a:extLst>
              <a:ext uri="{FF2B5EF4-FFF2-40B4-BE49-F238E27FC236}">
                <a16:creationId xmlns:a16="http://schemas.microsoft.com/office/drawing/2014/main" id="{87C8A0A1-3509-1C44-860A-3BFB016D5A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22</a:t>
            </a:fld>
            <a:endParaRPr lang="fr-FR"/>
          </a:p>
        </p:txBody>
      </p:sp>
    </p:spTree>
    <p:extLst>
      <p:ext uri="{BB962C8B-B14F-4D97-AF65-F5344CB8AC3E}">
        <p14:creationId xmlns:p14="http://schemas.microsoft.com/office/powerpoint/2010/main" val="4043283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anim calcmode="lin" valueType="num">
                                      <p:cBhvr>
                                        <p:cTn id="7" dur="500" fill="hold"/>
                                        <p:tgtEl>
                                          <p:spTgt spid="112"/>
                                        </p:tgtEl>
                                        <p:attrNameLst>
                                          <p:attrName>ppt_w</p:attrName>
                                        </p:attrNameLst>
                                      </p:cBhvr>
                                      <p:tavLst>
                                        <p:tav tm="0">
                                          <p:val>
                                            <p:fltVal val="0"/>
                                          </p:val>
                                        </p:tav>
                                        <p:tav tm="100000">
                                          <p:val>
                                            <p:strVal val="#ppt_w"/>
                                          </p:val>
                                        </p:tav>
                                      </p:tavLst>
                                    </p:anim>
                                    <p:anim calcmode="lin" valueType="num">
                                      <p:cBhvr>
                                        <p:cTn id="8" dur="500" fill="hold"/>
                                        <p:tgtEl>
                                          <p:spTgt spid="112"/>
                                        </p:tgtEl>
                                        <p:attrNameLst>
                                          <p:attrName>ppt_h</p:attrName>
                                        </p:attrNameLst>
                                      </p:cBhvr>
                                      <p:tavLst>
                                        <p:tav tm="0">
                                          <p:val>
                                            <p:fltVal val="0"/>
                                          </p:val>
                                        </p:tav>
                                        <p:tav tm="100000">
                                          <p:val>
                                            <p:strVal val="#ppt_h"/>
                                          </p:val>
                                        </p:tav>
                                      </p:tavLst>
                                    </p:anim>
                                    <p:animEffect transition="in" filter="fade">
                                      <p:cBhvr>
                                        <p:cTn id="9" dur="500"/>
                                        <p:tgtEl>
                                          <p:spTgt spid="112"/>
                                        </p:tgtEl>
                                      </p:cBhvr>
                                    </p:animEffect>
                                  </p:childTnLst>
                                </p:cTn>
                              </p:par>
                              <p:par>
                                <p:cTn id="10" presetID="53" presetClass="entr" presetSubtype="16" fill="hold" nodeType="withEffect">
                                  <p:stCondLst>
                                    <p:cond delay="0"/>
                                  </p:stCondLst>
                                  <p:childTnLst>
                                    <p:set>
                                      <p:cBhvr>
                                        <p:cTn id="11" dur="1" fill="hold">
                                          <p:stCondLst>
                                            <p:cond delay="0"/>
                                          </p:stCondLst>
                                        </p:cTn>
                                        <p:tgtEl>
                                          <p:spTgt spid="114"/>
                                        </p:tgtEl>
                                        <p:attrNameLst>
                                          <p:attrName>style.visibility</p:attrName>
                                        </p:attrNameLst>
                                      </p:cBhvr>
                                      <p:to>
                                        <p:strVal val="visible"/>
                                      </p:to>
                                    </p:set>
                                    <p:anim calcmode="lin" valueType="num">
                                      <p:cBhvr>
                                        <p:cTn id="12" dur="500" fill="hold"/>
                                        <p:tgtEl>
                                          <p:spTgt spid="114"/>
                                        </p:tgtEl>
                                        <p:attrNameLst>
                                          <p:attrName>ppt_w</p:attrName>
                                        </p:attrNameLst>
                                      </p:cBhvr>
                                      <p:tavLst>
                                        <p:tav tm="0">
                                          <p:val>
                                            <p:fltVal val="0"/>
                                          </p:val>
                                        </p:tav>
                                        <p:tav tm="100000">
                                          <p:val>
                                            <p:strVal val="#ppt_w"/>
                                          </p:val>
                                        </p:tav>
                                      </p:tavLst>
                                    </p:anim>
                                    <p:anim calcmode="lin" valueType="num">
                                      <p:cBhvr>
                                        <p:cTn id="13" dur="500" fill="hold"/>
                                        <p:tgtEl>
                                          <p:spTgt spid="114"/>
                                        </p:tgtEl>
                                        <p:attrNameLst>
                                          <p:attrName>ppt_h</p:attrName>
                                        </p:attrNameLst>
                                      </p:cBhvr>
                                      <p:tavLst>
                                        <p:tav tm="0">
                                          <p:val>
                                            <p:fltVal val="0"/>
                                          </p:val>
                                        </p:tav>
                                        <p:tav tm="100000">
                                          <p:val>
                                            <p:strVal val="#ppt_h"/>
                                          </p:val>
                                        </p:tav>
                                      </p:tavLst>
                                    </p:anim>
                                    <p:animEffect transition="in" filter="fade">
                                      <p:cBhvr>
                                        <p:cTn id="14" dur="500"/>
                                        <p:tgtEl>
                                          <p:spTgt spid="114"/>
                                        </p:tgtEl>
                                      </p:cBhvr>
                                    </p:animEffect>
                                  </p:childTnLst>
                                </p:cTn>
                              </p:par>
                              <p:par>
                                <p:cTn id="15" presetID="53" presetClass="entr" presetSubtype="16" fill="hold" nodeType="with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p:cTn id="17" dur="500" fill="hold"/>
                                        <p:tgtEl>
                                          <p:spTgt spid="113"/>
                                        </p:tgtEl>
                                        <p:attrNameLst>
                                          <p:attrName>ppt_w</p:attrName>
                                        </p:attrNameLst>
                                      </p:cBhvr>
                                      <p:tavLst>
                                        <p:tav tm="0">
                                          <p:val>
                                            <p:fltVal val="0"/>
                                          </p:val>
                                        </p:tav>
                                        <p:tav tm="100000">
                                          <p:val>
                                            <p:strVal val="#ppt_w"/>
                                          </p:val>
                                        </p:tav>
                                      </p:tavLst>
                                    </p:anim>
                                    <p:anim calcmode="lin" valueType="num">
                                      <p:cBhvr>
                                        <p:cTn id="18" dur="500" fill="hold"/>
                                        <p:tgtEl>
                                          <p:spTgt spid="113"/>
                                        </p:tgtEl>
                                        <p:attrNameLst>
                                          <p:attrName>ppt_h</p:attrName>
                                        </p:attrNameLst>
                                      </p:cBhvr>
                                      <p:tavLst>
                                        <p:tav tm="0">
                                          <p:val>
                                            <p:fltVal val="0"/>
                                          </p:val>
                                        </p:tav>
                                        <p:tav tm="100000">
                                          <p:val>
                                            <p:strVal val="#ppt_h"/>
                                          </p:val>
                                        </p:tav>
                                      </p:tavLst>
                                    </p:anim>
                                    <p:animEffect transition="in" filter="fade">
                                      <p:cBhvr>
                                        <p:cTn id="19" dur="500"/>
                                        <p:tgtEl>
                                          <p:spTgt spid="1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7"/>
                                        </p:tgtEl>
                                        <p:attrNameLst>
                                          <p:attrName>style.visibility</p:attrName>
                                        </p:attrNameLst>
                                      </p:cBhvr>
                                      <p:to>
                                        <p:strVal val="visible"/>
                                      </p:to>
                                    </p:set>
                                    <p:animEffect transition="in" filter="fade">
                                      <p:cBhvr>
                                        <p:cTn id="24" dur="1000"/>
                                        <p:tgtEl>
                                          <p:spTgt spid="19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8"/>
                                        </p:tgtEl>
                                        <p:attrNameLst>
                                          <p:attrName>style.visibility</p:attrName>
                                        </p:attrNameLst>
                                      </p:cBhvr>
                                      <p:to>
                                        <p:strVal val="visible"/>
                                      </p:to>
                                    </p:set>
                                    <p:animEffect transition="in" filter="fade">
                                      <p:cBhvr>
                                        <p:cTn id="29" dur="1000"/>
                                        <p:tgtEl>
                                          <p:spTgt spid="19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fade">
                                      <p:cBhvr>
                                        <p:cTn id="34" dur="10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6;p10">
            <a:extLst>
              <a:ext uri="{FF2B5EF4-FFF2-40B4-BE49-F238E27FC236}">
                <a16:creationId xmlns:a16="http://schemas.microsoft.com/office/drawing/2014/main" id="{31EFAAC3-C78C-9644-969F-F1536A41270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a:t>
            </a:r>
            <a:r>
              <a:rPr lang="en" sz="1200" b="1"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1" name="Google Shape;131;p11">
            <a:extLst>
              <a:ext uri="{FF2B5EF4-FFF2-40B4-BE49-F238E27FC236}">
                <a16:creationId xmlns:a16="http://schemas.microsoft.com/office/drawing/2014/main" id="{884DE59F-1B2F-D148-8F3A-EDF3EDD1027C}"/>
              </a:ext>
            </a:extLst>
          </p:cNvPr>
          <p:cNvSpPr txBox="1">
            <a:spLocks/>
          </p:cNvSpPr>
          <p:nvPr/>
        </p:nvSpPr>
        <p:spPr>
          <a:xfrm>
            <a:off x="0" y="-820271"/>
            <a:ext cx="9144000" cy="5963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6000" dirty="0">
                <a:solidFill>
                  <a:srgbClr val="8B0001"/>
                </a:solidFill>
                <a:latin typeface="Apple Braille" pitchFamily="2" charset="0"/>
              </a:rPr>
              <a:t>II. </a:t>
            </a:r>
            <a:r>
              <a:rPr lang="fr-FR" sz="6000" dirty="0" err="1">
                <a:solidFill>
                  <a:srgbClr val="8B0001"/>
                </a:solidFill>
                <a:latin typeface="Apple Braille" pitchFamily="2" charset="0"/>
              </a:rPr>
              <a:t>Organization</a:t>
            </a:r>
            <a:endParaRPr lang="fr-FR" sz="6000" dirty="0">
              <a:solidFill>
                <a:srgbClr val="8B0001"/>
              </a:solidFill>
              <a:latin typeface="Apple Braille" pitchFamily="2" charset="0"/>
            </a:endParaRPr>
          </a:p>
        </p:txBody>
      </p:sp>
      <p:sp>
        <p:nvSpPr>
          <p:cNvPr id="9" name="Google Shape;131;p11">
            <a:extLst>
              <a:ext uri="{FF2B5EF4-FFF2-40B4-BE49-F238E27FC236}">
                <a16:creationId xmlns:a16="http://schemas.microsoft.com/office/drawing/2014/main" id="{954BB216-07F0-824D-8CAC-9ADFB10CAB9D}"/>
              </a:ext>
            </a:extLst>
          </p:cNvPr>
          <p:cNvSpPr txBox="1">
            <a:spLocks/>
          </p:cNvSpPr>
          <p:nvPr/>
        </p:nvSpPr>
        <p:spPr>
          <a:xfrm>
            <a:off x="0" y="1956546"/>
            <a:ext cx="9144000" cy="31869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3200" dirty="0">
                <a:solidFill>
                  <a:srgbClr val="A10103"/>
                </a:solidFill>
                <a:latin typeface="Apple Braille" pitchFamily="2" charset="0"/>
              </a:rPr>
              <a:t>D. Hardware configuration</a:t>
            </a:r>
          </a:p>
        </p:txBody>
      </p:sp>
    </p:spTree>
    <p:extLst>
      <p:ext uri="{BB962C8B-B14F-4D97-AF65-F5344CB8AC3E}">
        <p14:creationId xmlns:p14="http://schemas.microsoft.com/office/powerpoint/2010/main" val="3826982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29" name="Google Shape;123;p10">
            <a:extLst>
              <a:ext uri="{FF2B5EF4-FFF2-40B4-BE49-F238E27FC236}">
                <a16:creationId xmlns:a16="http://schemas.microsoft.com/office/drawing/2014/main" id="{D0D3E634-DE85-6247-A277-09E64810D821}"/>
              </a:ext>
            </a:extLst>
          </p:cNvPr>
          <p:cNvSpPr txBox="1">
            <a:spLocks/>
          </p:cNvSpPr>
          <p:nvPr/>
        </p:nvSpPr>
        <p:spPr>
          <a:xfrm>
            <a:off x="852784" y="27898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lnSpc>
                <a:spcPct val="90000"/>
              </a:lnSpc>
            </a:pPr>
            <a:r>
              <a:rPr lang="fr-FR" sz="4400" dirty="0">
                <a:solidFill>
                  <a:srgbClr val="A10103"/>
                </a:solidFill>
              </a:rPr>
              <a:t>Hardware </a:t>
            </a:r>
            <a:r>
              <a:rPr lang="fr-FR" sz="4400" dirty="0" err="1">
                <a:solidFill>
                  <a:srgbClr val="A10103"/>
                </a:solidFill>
              </a:rPr>
              <a:t>diagram</a:t>
            </a:r>
            <a:endParaRPr lang="fr-FR" sz="3600" dirty="0">
              <a:solidFill>
                <a:srgbClr val="A10103"/>
              </a:solidFill>
            </a:endParaRPr>
          </a:p>
        </p:txBody>
      </p:sp>
      <p:pic>
        <p:nvPicPr>
          <p:cNvPr id="7" name="Google Shape;307;p8">
            <a:extLst>
              <a:ext uri="{FF2B5EF4-FFF2-40B4-BE49-F238E27FC236}">
                <a16:creationId xmlns:a16="http://schemas.microsoft.com/office/drawing/2014/main" id="{D1273D56-71CB-6D4D-91F2-77B683D22529}"/>
              </a:ext>
            </a:extLst>
          </p:cNvPr>
          <p:cNvPicPr preferRelativeResize="0"/>
          <p:nvPr/>
        </p:nvPicPr>
        <p:blipFill rotWithShape="1">
          <a:blip r:embed="rId3">
            <a:alphaModFix/>
          </a:blip>
          <a:srcRect b="12508"/>
          <a:stretch/>
        </p:blipFill>
        <p:spPr>
          <a:xfrm>
            <a:off x="1" y="976123"/>
            <a:ext cx="9144000" cy="4053077"/>
          </a:xfrm>
          <a:prstGeom prst="rect">
            <a:avLst/>
          </a:prstGeom>
          <a:noFill/>
          <a:ln>
            <a:noFill/>
          </a:ln>
        </p:spPr>
      </p:pic>
      <p:sp>
        <p:nvSpPr>
          <p:cNvPr id="2" name="Espace réservé du numéro de diapositive 1">
            <a:extLst>
              <a:ext uri="{FF2B5EF4-FFF2-40B4-BE49-F238E27FC236}">
                <a16:creationId xmlns:a16="http://schemas.microsoft.com/office/drawing/2014/main" id="{923A5A7A-BB76-1C42-AFF8-C038D8FFEE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24</a:t>
            </a:fld>
            <a:endParaRPr lang="fr-FR"/>
          </a:p>
        </p:txBody>
      </p:sp>
    </p:spTree>
    <p:extLst>
      <p:ext uri="{BB962C8B-B14F-4D97-AF65-F5344CB8AC3E}">
        <p14:creationId xmlns:p14="http://schemas.microsoft.com/office/powerpoint/2010/main" val="471122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6;p10">
            <a:extLst>
              <a:ext uri="{FF2B5EF4-FFF2-40B4-BE49-F238E27FC236}">
                <a16:creationId xmlns:a16="http://schemas.microsoft.com/office/drawing/2014/main" id="{31EFAAC3-C78C-9644-969F-F1536A41270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1" name="Google Shape;131;p11">
            <a:extLst>
              <a:ext uri="{FF2B5EF4-FFF2-40B4-BE49-F238E27FC236}">
                <a16:creationId xmlns:a16="http://schemas.microsoft.com/office/drawing/2014/main" id="{884DE59F-1B2F-D148-8F3A-EDF3EDD1027C}"/>
              </a:ext>
            </a:extLst>
          </p:cNvPr>
          <p:cNvSpPr txBox="1">
            <a:spLocks/>
          </p:cNvSpPr>
          <p:nvPr/>
        </p:nvSpPr>
        <p:spPr>
          <a:xfrm>
            <a:off x="0" y="-820271"/>
            <a:ext cx="9144000" cy="5963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5400" dirty="0">
                <a:solidFill>
                  <a:srgbClr val="8B0001"/>
                </a:solidFill>
                <a:latin typeface="Apple Braille" pitchFamily="2" charset="0"/>
              </a:rPr>
              <a:t>III. </a:t>
            </a:r>
            <a:r>
              <a:rPr lang="fr-FR" sz="5400" dirty="0" err="1">
                <a:solidFill>
                  <a:srgbClr val="8B0001"/>
                </a:solidFill>
                <a:latin typeface="Apple Braille" pitchFamily="2" charset="0"/>
              </a:rPr>
              <a:t>Detailed</a:t>
            </a:r>
            <a:r>
              <a:rPr lang="fr-FR" sz="5400" dirty="0">
                <a:solidFill>
                  <a:srgbClr val="8B0001"/>
                </a:solidFill>
                <a:latin typeface="Apple Braille" pitchFamily="2" charset="0"/>
              </a:rPr>
              <a:t> </a:t>
            </a:r>
            <a:r>
              <a:rPr lang="fr-FR" sz="5400" dirty="0" err="1">
                <a:solidFill>
                  <a:srgbClr val="8B0001"/>
                </a:solidFill>
                <a:latin typeface="Apple Braille" pitchFamily="2" charset="0"/>
              </a:rPr>
              <a:t>presentation</a:t>
            </a:r>
            <a:endParaRPr lang="fr-FR" sz="5400" dirty="0">
              <a:solidFill>
                <a:srgbClr val="8B0001"/>
              </a:solidFill>
              <a:latin typeface="Apple Braille" pitchFamily="2" charset="0"/>
            </a:endParaRPr>
          </a:p>
        </p:txBody>
      </p:sp>
      <p:sp>
        <p:nvSpPr>
          <p:cNvPr id="9" name="Google Shape;131;p11">
            <a:extLst>
              <a:ext uri="{FF2B5EF4-FFF2-40B4-BE49-F238E27FC236}">
                <a16:creationId xmlns:a16="http://schemas.microsoft.com/office/drawing/2014/main" id="{954BB216-07F0-824D-8CAC-9ADFB10CAB9D}"/>
              </a:ext>
            </a:extLst>
          </p:cNvPr>
          <p:cNvSpPr txBox="1">
            <a:spLocks/>
          </p:cNvSpPr>
          <p:nvPr/>
        </p:nvSpPr>
        <p:spPr>
          <a:xfrm>
            <a:off x="0" y="1956546"/>
            <a:ext cx="9144000" cy="31869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3200" dirty="0">
                <a:solidFill>
                  <a:srgbClr val="A10103"/>
                </a:solidFill>
                <a:latin typeface="Apple Braille" pitchFamily="2" charset="0"/>
              </a:rPr>
              <a:t>A. </a:t>
            </a:r>
            <a:r>
              <a:rPr lang="fr-FR" sz="3200" dirty="0" err="1">
                <a:solidFill>
                  <a:srgbClr val="A10103"/>
                </a:solidFill>
                <a:latin typeface="Apple Braille" pitchFamily="2" charset="0"/>
              </a:rPr>
              <a:t>Algorithm</a:t>
            </a:r>
            <a:r>
              <a:rPr lang="fr-FR" sz="3200" dirty="0">
                <a:solidFill>
                  <a:srgbClr val="A10103"/>
                </a:solidFill>
                <a:latin typeface="Apple Braille" pitchFamily="2" charset="0"/>
              </a:rPr>
              <a:t> </a:t>
            </a:r>
            <a:r>
              <a:rPr lang="fr-FR" sz="3200" dirty="0" err="1">
                <a:solidFill>
                  <a:srgbClr val="A10103"/>
                </a:solidFill>
                <a:latin typeface="Apple Braille" pitchFamily="2" charset="0"/>
              </a:rPr>
              <a:t>Organization</a:t>
            </a:r>
            <a:endParaRPr lang="fr-FR" sz="3200" dirty="0">
              <a:solidFill>
                <a:srgbClr val="A10103"/>
              </a:solidFill>
              <a:latin typeface="Apple Braille" pitchFamily="2" charset="0"/>
            </a:endParaRPr>
          </a:p>
        </p:txBody>
      </p:sp>
    </p:spTree>
    <p:extLst>
      <p:ext uri="{BB962C8B-B14F-4D97-AF65-F5344CB8AC3E}">
        <p14:creationId xmlns:p14="http://schemas.microsoft.com/office/powerpoint/2010/main" val="255261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29" name="Google Shape;123;p10">
            <a:extLst>
              <a:ext uri="{FF2B5EF4-FFF2-40B4-BE49-F238E27FC236}">
                <a16:creationId xmlns:a16="http://schemas.microsoft.com/office/drawing/2014/main" id="{D0D3E634-DE85-6247-A277-09E64810D821}"/>
              </a:ext>
            </a:extLst>
          </p:cNvPr>
          <p:cNvSpPr txBox="1">
            <a:spLocks/>
          </p:cNvSpPr>
          <p:nvPr/>
        </p:nvSpPr>
        <p:spPr>
          <a:xfrm>
            <a:off x="852784" y="278984"/>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lnSpc>
                <a:spcPct val="90000"/>
              </a:lnSpc>
            </a:pPr>
            <a:r>
              <a:rPr lang="fr-FR" sz="4400" dirty="0" err="1">
                <a:solidFill>
                  <a:srgbClr val="A10103"/>
                </a:solidFill>
              </a:rPr>
              <a:t>Algorithm</a:t>
            </a:r>
            <a:r>
              <a:rPr lang="fr-FR" sz="4400" dirty="0">
                <a:solidFill>
                  <a:srgbClr val="A10103"/>
                </a:solidFill>
              </a:rPr>
              <a:t> </a:t>
            </a:r>
            <a:r>
              <a:rPr lang="fr-FR" sz="4400" dirty="0" err="1">
                <a:solidFill>
                  <a:srgbClr val="A10103"/>
                </a:solidFill>
              </a:rPr>
              <a:t>diagram</a:t>
            </a:r>
            <a:endParaRPr lang="fr-FR" sz="3600" dirty="0">
              <a:solidFill>
                <a:srgbClr val="A10103"/>
              </a:solidFill>
            </a:endParaRPr>
          </a:p>
        </p:txBody>
      </p:sp>
      <p:pic>
        <p:nvPicPr>
          <p:cNvPr id="4" name="Image 3">
            <a:extLst>
              <a:ext uri="{FF2B5EF4-FFF2-40B4-BE49-F238E27FC236}">
                <a16:creationId xmlns:a16="http://schemas.microsoft.com/office/drawing/2014/main" id="{43F5F46B-18DF-3445-A4E9-E0D15E112857}"/>
              </a:ext>
            </a:extLst>
          </p:cNvPr>
          <p:cNvPicPr>
            <a:picLocks noChangeAspect="1"/>
          </p:cNvPicPr>
          <p:nvPr/>
        </p:nvPicPr>
        <p:blipFill>
          <a:blip r:embed="rId3"/>
          <a:stretch>
            <a:fillRect/>
          </a:stretch>
        </p:blipFill>
        <p:spPr>
          <a:xfrm>
            <a:off x="0" y="1419414"/>
            <a:ext cx="9144000" cy="2304672"/>
          </a:xfrm>
          <a:prstGeom prst="rect">
            <a:avLst/>
          </a:prstGeom>
        </p:spPr>
      </p:pic>
      <p:sp>
        <p:nvSpPr>
          <p:cNvPr id="5" name="Google Shape;150;p16">
            <a:extLst>
              <a:ext uri="{FF2B5EF4-FFF2-40B4-BE49-F238E27FC236}">
                <a16:creationId xmlns:a16="http://schemas.microsoft.com/office/drawing/2014/main" id="{8068EFF5-2973-104B-86EA-13BEB6B2EEBC}"/>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BD7DE1CA-97E9-0D4B-9C4C-D541B48E74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26</a:t>
            </a:fld>
            <a:endParaRPr lang="fr-FR"/>
          </a:p>
        </p:txBody>
      </p:sp>
    </p:spTree>
    <p:extLst>
      <p:ext uri="{BB962C8B-B14F-4D97-AF65-F5344CB8AC3E}">
        <p14:creationId xmlns:p14="http://schemas.microsoft.com/office/powerpoint/2010/main" val="423418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Step 1 : Analyze the sentence</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2204388"/>
            <a:ext cx="2543456" cy="80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err="1">
                <a:solidFill>
                  <a:srgbClr val="A10103"/>
                </a:solidFill>
              </a:rPr>
              <a:t>Step</a:t>
            </a:r>
            <a:r>
              <a:rPr lang="fr-FR" dirty="0">
                <a:solidFill>
                  <a:srgbClr val="A10103"/>
                </a:solidFill>
              </a:rPr>
              <a:t> 1</a:t>
            </a:r>
          </a:p>
        </p:txBody>
      </p:sp>
      <p:cxnSp>
        <p:nvCxnSpPr>
          <p:cNvPr id="8" name="Google Shape;153;p3">
            <a:extLst>
              <a:ext uri="{FF2B5EF4-FFF2-40B4-BE49-F238E27FC236}">
                <a16:creationId xmlns:a16="http://schemas.microsoft.com/office/drawing/2014/main" id="{095B90A0-A876-2F48-971E-A4979FB2CD47}"/>
              </a:ext>
            </a:extLst>
          </p:cNvPr>
          <p:cNvCxnSpPr/>
          <p:nvPr/>
        </p:nvCxnSpPr>
        <p:spPr>
          <a:xfrm>
            <a:off x="2553956" y="2241288"/>
            <a:ext cx="10500" cy="734700"/>
          </a:xfrm>
          <a:prstGeom prst="straightConnector1">
            <a:avLst/>
          </a:prstGeom>
          <a:noFill/>
          <a:ln w="19050" cap="flat" cmpd="sng">
            <a:solidFill>
              <a:srgbClr val="F3F3F3"/>
            </a:solidFill>
            <a:prstDash val="solid"/>
            <a:round/>
            <a:headEnd type="oval" w="med" len="med"/>
            <a:tailEnd type="oval" w="med" len="med"/>
          </a:ln>
        </p:spPr>
      </p:cxnSp>
      <p:sp>
        <p:nvSpPr>
          <p:cNvPr id="9" name="Google Shape;154;p3">
            <a:extLst>
              <a:ext uri="{FF2B5EF4-FFF2-40B4-BE49-F238E27FC236}">
                <a16:creationId xmlns:a16="http://schemas.microsoft.com/office/drawing/2014/main" id="{566CADBD-7330-DE4B-BD56-78E8C257A746}"/>
              </a:ext>
            </a:extLst>
          </p:cNvPr>
          <p:cNvSpPr txBox="1">
            <a:spLocks/>
          </p:cNvSpPr>
          <p:nvPr/>
        </p:nvSpPr>
        <p:spPr>
          <a:xfrm>
            <a:off x="3605440" y="49"/>
            <a:ext cx="5538560" cy="5143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dirty="0" err="1">
                <a:solidFill>
                  <a:srgbClr val="FFFFFF"/>
                </a:solidFill>
              </a:rPr>
              <a:t>Get</a:t>
            </a:r>
            <a:r>
              <a:rPr lang="fr-FR" sz="1500" dirty="0">
                <a:solidFill>
                  <a:srgbClr val="FFFFFF"/>
                </a:solidFill>
              </a:rPr>
              <a:t> </a:t>
            </a:r>
            <a:r>
              <a:rPr lang="fr-FR" sz="1500" dirty="0" err="1">
                <a:solidFill>
                  <a:srgbClr val="FFFFFF"/>
                </a:solidFill>
              </a:rPr>
              <a:t>language</a:t>
            </a:r>
            <a:endParaRPr lang="fr-FR" sz="1500" dirty="0">
              <a:solidFill>
                <a:srgbClr val="FFFFFF"/>
              </a:solidFill>
            </a:endParaRPr>
          </a:p>
          <a:p>
            <a:pPr marL="742950" indent="-285750">
              <a:lnSpc>
                <a:spcPct val="200000"/>
              </a:lnSpc>
            </a:pPr>
            <a:r>
              <a:rPr lang="fr-FR" sz="1500" dirty="0" err="1">
                <a:solidFill>
                  <a:srgbClr val="FFFFFF"/>
                </a:solidFill>
              </a:rPr>
              <a:t>Get</a:t>
            </a:r>
            <a:r>
              <a:rPr lang="fr-FR" sz="1500" dirty="0">
                <a:solidFill>
                  <a:srgbClr val="FFFFFF"/>
                </a:solidFill>
              </a:rPr>
              <a:t> keyword</a:t>
            </a:r>
          </a:p>
          <a:p>
            <a:pPr marL="742950" indent="-285750">
              <a:lnSpc>
                <a:spcPct val="200000"/>
              </a:lnSpc>
            </a:pPr>
            <a:r>
              <a:rPr lang="fr-FR" sz="1500" dirty="0" err="1">
                <a:solidFill>
                  <a:srgbClr val="FFFFFF"/>
                </a:solidFill>
              </a:rPr>
              <a:t>Remove</a:t>
            </a:r>
            <a:r>
              <a:rPr lang="fr-FR" sz="1500" dirty="0">
                <a:solidFill>
                  <a:srgbClr val="FFFFFF"/>
                </a:solidFill>
              </a:rPr>
              <a:t> </a:t>
            </a:r>
            <a:r>
              <a:rPr lang="fr-FR" sz="1500" dirty="0" err="1">
                <a:solidFill>
                  <a:srgbClr val="FFFFFF"/>
                </a:solidFill>
              </a:rPr>
              <a:t>verb</a:t>
            </a:r>
            <a:r>
              <a:rPr lang="fr-FR" sz="1500" dirty="0">
                <a:solidFill>
                  <a:srgbClr val="FFFFFF"/>
                </a:solidFill>
              </a:rPr>
              <a:t> in keyword</a:t>
            </a:r>
            <a:endParaRPr lang="fr-FR" sz="1500" i="1" dirty="0">
              <a:solidFill>
                <a:srgbClr val="FFFFFF"/>
              </a:solidFill>
            </a:endParaRPr>
          </a:p>
        </p:txBody>
      </p:sp>
      <p:sp>
        <p:nvSpPr>
          <p:cNvPr id="10" name="Google Shape;150;p16">
            <a:extLst>
              <a:ext uri="{FF2B5EF4-FFF2-40B4-BE49-F238E27FC236}">
                <a16:creationId xmlns:a16="http://schemas.microsoft.com/office/drawing/2014/main" id="{FEBD6512-BD0B-174D-A3FA-E35222640EDF}"/>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38559B5C-EA38-C446-B194-44E9D59FC3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27</a:t>
            </a:fld>
            <a:endParaRPr lang="fr-FR"/>
          </a:p>
        </p:txBody>
      </p:sp>
    </p:spTree>
    <p:extLst>
      <p:ext uri="{BB962C8B-B14F-4D97-AF65-F5344CB8AC3E}">
        <p14:creationId xmlns:p14="http://schemas.microsoft.com/office/powerpoint/2010/main" val="2241036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Step 1 : Analyze the sentence</a:t>
            </a:r>
            <a:endParaRPr dirty="0">
              <a:solidFill>
                <a:srgbClr val="A10103"/>
              </a:solidFill>
            </a:endParaRPr>
          </a:p>
        </p:txBody>
      </p:sp>
      <p:pic>
        <p:nvPicPr>
          <p:cNvPr id="3" name="Image 2">
            <a:extLst>
              <a:ext uri="{FF2B5EF4-FFF2-40B4-BE49-F238E27FC236}">
                <a16:creationId xmlns:a16="http://schemas.microsoft.com/office/drawing/2014/main" id="{5C49006D-22BE-DA4E-A3AF-AB99E47A1935}"/>
              </a:ext>
            </a:extLst>
          </p:cNvPr>
          <p:cNvPicPr>
            <a:picLocks noChangeAspect="1"/>
          </p:cNvPicPr>
          <p:nvPr/>
        </p:nvPicPr>
        <p:blipFill>
          <a:blip r:embed="rId3"/>
          <a:stretch>
            <a:fillRect/>
          </a:stretch>
        </p:blipFill>
        <p:spPr>
          <a:xfrm>
            <a:off x="0" y="1426085"/>
            <a:ext cx="9144000" cy="2291329"/>
          </a:xfrm>
          <a:prstGeom prst="rect">
            <a:avLst/>
          </a:prstGeom>
        </p:spPr>
      </p:pic>
      <p:sp>
        <p:nvSpPr>
          <p:cNvPr id="5" name="Google Shape;150;p16">
            <a:extLst>
              <a:ext uri="{FF2B5EF4-FFF2-40B4-BE49-F238E27FC236}">
                <a16:creationId xmlns:a16="http://schemas.microsoft.com/office/drawing/2014/main" id="{EC345091-9123-4742-904B-6A7255B8A40C}"/>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CA29C28C-2110-5644-B1FE-0B64D4BEB3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28</a:t>
            </a:fld>
            <a:endParaRPr lang="fr-FR"/>
          </a:p>
        </p:txBody>
      </p:sp>
    </p:spTree>
    <p:extLst>
      <p:ext uri="{BB962C8B-B14F-4D97-AF65-F5344CB8AC3E}">
        <p14:creationId xmlns:p14="http://schemas.microsoft.com/office/powerpoint/2010/main" val="329926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Step 2 : Get data</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2204388"/>
            <a:ext cx="2543456" cy="808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err="1">
                <a:solidFill>
                  <a:srgbClr val="A10103"/>
                </a:solidFill>
              </a:rPr>
              <a:t>Step</a:t>
            </a:r>
            <a:r>
              <a:rPr lang="fr-FR" dirty="0">
                <a:solidFill>
                  <a:srgbClr val="A10103"/>
                </a:solidFill>
              </a:rPr>
              <a:t> 2</a:t>
            </a:r>
          </a:p>
        </p:txBody>
      </p:sp>
      <p:cxnSp>
        <p:nvCxnSpPr>
          <p:cNvPr id="8" name="Google Shape;153;p3">
            <a:extLst>
              <a:ext uri="{FF2B5EF4-FFF2-40B4-BE49-F238E27FC236}">
                <a16:creationId xmlns:a16="http://schemas.microsoft.com/office/drawing/2014/main" id="{095B90A0-A876-2F48-971E-A4979FB2CD47}"/>
              </a:ext>
            </a:extLst>
          </p:cNvPr>
          <p:cNvCxnSpPr/>
          <p:nvPr/>
        </p:nvCxnSpPr>
        <p:spPr>
          <a:xfrm>
            <a:off x="2553956" y="2241288"/>
            <a:ext cx="10500" cy="734700"/>
          </a:xfrm>
          <a:prstGeom prst="straightConnector1">
            <a:avLst/>
          </a:prstGeom>
          <a:noFill/>
          <a:ln w="19050" cap="flat" cmpd="sng">
            <a:solidFill>
              <a:srgbClr val="F3F3F3"/>
            </a:solidFill>
            <a:prstDash val="solid"/>
            <a:round/>
            <a:headEnd type="oval" w="med" len="med"/>
            <a:tailEnd type="oval" w="med" len="med"/>
          </a:ln>
        </p:spPr>
      </p:cxnSp>
      <p:sp>
        <p:nvSpPr>
          <p:cNvPr id="9" name="Google Shape;154;p3">
            <a:extLst>
              <a:ext uri="{FF2B5EF4-FFF2-40B4-BE49-F238E27FC236}">
                <a16:creationId xmlns:a16="http://schemas.microsoft.com/office/drawing/2014/main" id="{566CADBD-7330-DE4B-BD56-78E8C257A746}"/>
              </a:ext>
            </a:extLst>
          </p:cNvPr>
          <p:cNvSpPr txBox="1">
            <a:spLocks/>
          </p:cNvSpPr>
          <p:nvPr/>
        </p:nvSpPr>
        <p:spPr>
          <a:xfrm>
            <a:off x="3605440" y="-6978"/>
            <a:ext cx="5538560" cy="5143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dirty="0" err="1">
                <a:solidFill>
                  <a:srgbClr val="FFFFFF"/>
                </a:solidFill>
              </a:rPr>
              <a:t>Get</a:t>
            </a:r>
            <a:r>
              <a:rPr lang="fr-FR" sz="1500" dirty="0">
                <a:solidFill>
                  <a:srgbClr val="FFFFFF"/>
                </a:solidFill>
              </a:rPr>
              <a:t> </a:t>
            </a:r>
            <a:r>
              <a:rPr lang="fr-FR" sz="1500" dirty="0" err="1">
                <a:solidFill>
                  <a:srgbClr val="FFFFFF"/>
                </a:solidFill>
              </a:rPr>
              <a:t>summary</a:t>
            </a:r>
            <a:endParaRPr lang="fr-FR" sz="1500" dirty="0">
              <a:solidFill>
                <a:srgbClr val="FFFFFF"/>
              </a:solidFill>
            </a:endParaRPr>
          </a:p>
          <a:p>
            <a:pPr marL="742950" indent="-285750">
              <a:lnSpc>
                <a:spcPct val="200000"/>
              </a:lnSpc>
            </a:pPr>
            <a:r>
              <a:rPr lang="fr-FR" sz="1500" dirty="0">
                <a:solidFill>
                  <a:srgbClr val="FFFFFF"/>
                </a:solidFill>
              </a:rPr>
              <a:t>Select topic</a:t>
            </a:r>
          </a:p>
          <a:p>
            <a:pPr marL="742950" indent="-285750">
              <a:lnSpc>
                <a:spcPct val="200000"/>
              </a:lnSpc>
            </a:pPr>
            <a:r>
              <a:rPr lang="fr-FR" sz="1500" dirty="0" err="1">
                <a:solidFill>
                  <a:srgbClr val="FFFFFF"/>
                </a:solidFill>
              </a:rPr>
              <a:t>Get</a:t>
            </a:r>
            <a:r>
              <a:rPr lang="fr-FR" sz="1500" dirty="0">
                <a:solidFill>
                  <a:srgbClr val="FFFFFF"/>
                </a:solidFill>
              </a:rPr>
              <a:t> more information</a:t>
            </a:r>
            <a:endParaRPr lang="fr-FR" sz="1500" i="1" dirty="0">
              <a:solidFill>
                <a:srgbClr val="FFFFFF"/>
              </a:solidFill>
            </a:endParaRPr>
          </a:p>
        </p:txBody>
      </p:sp>
      <p:sp>
        <p:nvSpPr>
          <p:cNvPr id="10" name="Google Shape;150;p16">
            <a:extLst>
              <a:ext uri="{FF2B5EF4-FFF2-40B4-BE49-F238E27FC236}">
                <a16:creationId xmlns:a16="http://schemas.microsoft.com/office/drawing/2014/main" id="{3453D96D-377C-2643-93D0-767E53A3D499}"/>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a:t>
            </a:r>
            <a:r>
              <a:rPr lang="en" sz="1200" b="1"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DD26D524-9A45-2842-B4EF-9CCC2A6D149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29</a:t>
            </a:fld>
            <a:endParaRPr lang="fr-FR"/>
          </a:p>
        </p:txBody>
      </p:sp>
    </p:spTree>
    <p:extLst>
      <p:ext uri="{BB962C8B-B14F-4D97-AF65-F5344CB8AC3E}">
        <p14:creationId xmlns:p14="http://schemas.microsoft.com/office/powerpoint/2010/main" val="30205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1" name="Google Shape;131;p11">
            <a:extLst>
              <a:ext uri="{FF2B5EF4-FFF2-40B4-BE49-F238E27FC236}">
                <a16:creationId xmlns:a16="http://schemas.microsoft.com/office/drawing/2014/main" id="{884DE59F-1B2F-D148-8F3A-EDF3EDD1027C}"/>
              </a:ext>
            </a:extLst>
          </p:cNvPr>
          <p:cNvSpPr txBox="1">
            <a:spLocks/>
          </p:cNvSpPr>
          <p:nvPr/>
        </p:nvSpPr>
        <p:spPr>
          <a:xfrm>
            <a:off x="-2" y="-820271"/>
            <a:ext cx="9144000" cy="5963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6000" dirty="0">
                <a:solidFill>
                  <a:srgbClr val="8B0001"/>
                </a:solidFill>
                <a:latin typeface="Apple Braille" pitchFamily="2" charset="0"/>
              </a:rPr>
              <a:t>I.	Introduction</a:t>
            </a:r>
          </a:p>
        </p:txBody>
      </p:sp>
      <p:sp>
        <p:nvSpPr>
          <p:cNvPr id="9" name="Google Shape;131;p11">
            <a:extLst>
              <a:ext uri="{FF2B5EF4-FFF2-40B4-BE49-F238E27FC236}">
                <a16:creationId xmlns:a16="http://schemas.microsoft.com/office/drawing/2014/main" id="{954BB216-07F0-824D-8CAC-9ADFB10CAB9D}"/>
              </a:ext>
            </a:extLst>
          </p:cNvPr>
          <p:cNvSpPr txBox="1">
            <a:spLocks/>
          </p:cNvSpPr>
          <p:nvPr/>
        </p:nvSpPr>
        <p:spPr>
          <a:xfrm>
            <a:off x="0" y="1956547"/>
            <a:ext cx="9144000" cy="31869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3200" dirty="0">
                <a:solidFill>
                  <a:srgbClr val="A10103"/>
                </a:solidFill>
                <a:latin typeface="Apple Braille" pitchFamily="2" charset="0"/>
              </a:rPr>
              <a:t>A.	</a:t>
            </a:r>
            <a:r>
              <a:rPr lang="fr-FR" sz="3200" dirty="0" err="1">
                <a:solidFill>
                  <a:srgbClr val="A10103"/>
                </a:solidFill>
                <a:latin typeface="Apple Braille" pitchFamily="2" charset="0"/>
              </a:rPr>
              <a:t>Presentation</a:t>
            </a:r>
            <a:endParaRPr lang="fr-FR" sz="3200" dirty="0">
              <a:solidFill>
                <a:srgbClr val="A10103"/>
              </a:solidFill>
              <a:latin typeface="Apple Braille" pitchFamily="2" charset="0"/>
            </a:endParaRPr>
          </a:p>
        </p:txBody>
      </p:sp>
      <p:pic>
        <p:nvPicPr>
          <p:cNvPr id="6" name="Image 5" descr="Une image contenant lumière, sombre, laser, ciel nocturne&#10;&#10;Description générée automatiquement">
            <a:extLst>
              <a:ext uri="{FF2B5EF4-FFF2-40B4-BE49-F238E27FC236}">
                <a16:creationId xmlns:a16="http://schemas.microsoft.com/office/drawing/2014/main" id="{2865F6ED-41A0-5349-99A3-ADAB34715446}"/>
              </a:ext>
            </a:extLst>
          </p:cNvPr>
          <p:cNvPicPr>
            <a:picLocks noChangeAspect="1"/>
          </p:cNvPicPr>
          <p:nvPr/>
        </p:nvPicPr>
        <p:blipFill>
          <a:blip r:embed="rId3"/>
          <a:stretch>
            <a:fillRect/>
          </a:stretch>
        </p:blipFill>
        <p:spPr>
          <a:xfrm>
            <a:off x="-1" y="4472763"/>
            <a:ext cx="1327203" cy="670737"/>
          </a:xfrm>
          <a:prstGeom prst="rect">
            <a:avLst/>
          </a:prstGeom>
        </p:spPr>
      </p:pic>
      <p:sp>
        <p:nvSpPr>
          <p:cNvPr id="7" name="Google Shape;126;p10">
            <a:extLst>
              <a:ext uri="{FF2B5EF4-FFF2-40B4-BE49-F238E27FC236}">
                <a16:creationId xmlns:a16="http://schemas.microsoft.com/office/drawing/2014/main" id="{3EF09999-50FE-6245-B736-75CEC4364A86}"/>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87796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lvl="0"/>
            <a:r>
              <a:rPr lang="en" dirty="0">
                <a:solidFill>
                  <a:srgbClr val="A10103"/>
                </a:solidFill>
              </a:rPr>
              <a:t>Step 2 : Get data</a:t>
            </a:r>
            <a:endParaRPr dirty="0">
              <a:solidFill>
                <a:srgbClr val="A10103"/>
              </a:solidFill>
            </a:endParaRPr>
          </a:p>
        </p:txBody>
      </p:sp>
      <p:pic>
        <p:nvPicPr>
          <p:cNvPr id="4" name="Image 3">
            <a:extLst>
              <a:ext uri="{FF2B5EF4-FFF2-40B4-BE49-F238E27FC236}">
                <a16:creationId xmlns:a16="http://schemas.microsoft.com/office/drawing/2014/main" id="{986F06CC-8FF9-9D43-83AC-A7B415A0B8AC}"/>
              </a:ext>
            </a:extLst>
          </p:cNvPr>
          <p:cNvPicPr>
            <a:picLocks noChangeAspect="1"/>
          </p:cNvPicPr>
          <p:nvPr/>
        </p:nvPicPr>
        <p:blipFill>
          <a:blip r:embed="rId3"/>
          <a:stretch>
            <a:fillRect/>
          </a:stretch>
        </p:blipFill>
        <p:spPr>
          <a:xfrm>
            <a:off x="0" y="1419414"/>
            <a:ext cx="9144000" cy="2304672"/>
          </a:xfrm>
          <a:prstGeom prst="rect">
            <a:avLst/>
          </a:prstGeom>
        </p:spPr>
      </p:pic>
      <p:sp>
        <p:nvSpPr>
          <p:cNvPr id="5" name="Google Shape;150;p16">
            <a:extLst>
              <a:ext uri="{FF2B5EF4-FFF2-40B4-BE49-F238E27FC236}">
                <a16:creationId xmlns:a16="http://schemas.microsoft.com/office/drawing/2014/main" id="{41CE38B0-051E-0945-9C4E-F7110BA44FBC}"/>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a:t>
            </a:r>
            <a:r>
              <a:rPr lang="en" sz="1200" b="1"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09A53970-208A-7D41-B86E-DD3ADBC3A5A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30</a:t>
            </a:fld>
            <a:endParaRPr lang="fr-FR"/>
          </a:p>
        </p:txBody>
      </p:sp>
    </p:spTree>
    <p:extLst>
      <p:ext uri="{BB962C8B-B14F-4D97-AF65-F5344CB8AC3E}">
        <p14:creationId xmlns:p14="http://schemas.microsoft.com/office/powerpoint/2010/main" val="2985432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Step 3 : Find answer</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0"/>
            <a:ext cx="2543456"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err="1">
                <a:solidFill>
                  <a:srgbClr val="A10103"/>
                </a:solidFill>
              </a:rPr>
              <a:t>Step</a:t>
            </a:r>
            <a:r>
              <a:rPr lang="fr-FR" dirty="0">
                <a:solidFill>
                  <a:srgbClr val="A10103"/>
                </a:solidFill>
              </a:rPr>
              <a:t> 3</a:t>
            </a:r>
          </a:p>
        </p:txBody>
      </p:sp>
      <p:cxnSp>
        <p:nvCxnSpPr>
          <p:cNvPr id="8" name="Google Shape;153;p3">
            <a:extLst>
              <a:ext uri="{FF2B5EF4-FFF2-40B4-BE49-F238E27FC236}">
                <a16:creationId xmlns:a16="http://schemas.microsoft.com/office/drawing/2014/main" id="{095B90A0-A876-2F48-971E-A4979FB2CD47}"/>
              </a:ext>
            </a:extLst>
          </p:cNvPr>
          <p:cNvCxnSpPr>
            <a:cxnSpLocks/>
          </p:cNvCxnSpPr>
          <p:nvPr/>
        </p:nvCxnSpPr>
        <p:spPr>
          <a:xfrm>
            <a:off x="2553956"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10" name="Google Shape;150;p16">
            <a:extLst>
              <a:ext uri="{FF2B5EF4-FFF2-40B4-BE49-F238E27FC236}">
                <a16:creationId xmlns:a16="http://schemas.microsoft.com/office/drawing/2014/main" id="{A659C583-99A2-DA44-8EBF-B90531783EF4}"/>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a:t>
            </a:r>
            <a:r>
              <a:rPr lang="en" sz="1200" b="1"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2" name="Google Shape;154;p3">
            <a:extLst>
              <a:ext uri="{FF2B5EF4-FFF2-40B4-BE49-F238E27FC236}">
                <a16:creationId xmlns:a16="http://schemas.microsoft.com/office/drawing/2014/main" id="{D193B4A2-38DC-4848-9EAF-7B7C897AE352}"/>
              </a:ext>
            </a:extLst>
          </p:cNvPr>
          <p:cNvSpPr txBox="1">
            <a:spLocks/>
          </p:cNvSpPr>
          <p:nvPr/>
        </p:nvSpPr>
        <p:spPr>
          <a:xfrm>
            <a:off x="3605440" y="1279913"/>
            <a:ext cx="5538560" cy="727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dirty="0" err="1">
                <a:solidFill>
                  <a:srgbClr val="FFFFFF"/>
                </a:solidFill>
              </a:rPr>
              <a:t>Closed-ended</a:t>
            </a:r>
            <a:r>
              <a:rPr lang="fr-FR" sz="1500" dirty="0">
                <a:solidFill>
                  <a:srgbClr val="FFFFFF"/>
                </a:solidFill>
              </a:rPr>
              <a:t> question</a:t>
            </a:r>
          </a:p>
          <a:p>
            <a:pPr indent="0">
              <a:lnSpc>
                <a:spcPct val="200000"/>
              </a:lnSpc>
              <a:buNone/>
            </a:pPr>
            <a:endParaRPr lang="fr-FR" sz="500" dirty="0">
              <a:solidFill>
                <a:srgbClr val="FFFFFF"/>
              </a:solidFill>
            </a:endParaRPr>
          </a:p>
        </p:txBody>
      </p:sp>
      <p:sp>
        <p:nvSpPr>
          <p:cNvPr id="2" name="Espace réservé du numéro de diapositive 1">
            <a:extLst>
              <a:ext uri="{FF2B5EF4-FFF2-40B4-BE49-F238E27FC236}">
                <a16:creationId xmlns:a16="http://schemas.microsoft.com/office/drawing/2014/main" id="{4A8AEA64-6047-E549-9AB5-BE2E4958CB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31</a:t>
            </a:fld>
            <a:endParaRPr lang="fr-FR"/>
          </a:p>
        </p:txBody>
      </p:sp>
      <p:pic>
        <p:nvPicPr>
          <p:cNvPr id="1026" name="Picture 2">
            <a:extLst>
              <a:ext uri="{FF2B5EF4-FFF2-40B4-BE49-F238E27FC236}">
                <a16:creationId xmlns:a16="http://schemas.microsoft.com/office/drawing/2014/main" id="{6AA6BB3B-5B1C-FE4B-8B3C-C21D2B8F08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 r="6029"/>
          <a:stretch/>
        </p:blipFill>
        <p:spPr bwMode="auto">
          <a:xfrm>
            <a:off x="3426685" y="2269738"/>
            <a:ext cx="5242042" cy="1338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00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500" fill="hold"/>
                                        <p:tgtEl>
                                          <p:spTgt spid="1026"/>
                                        </p:tgtEl>
                                        <p:attrNameLst>
                                          <p:attrName>ppt_w</p:attrName>
                                        </p:attrNameLst>
                                      </p:cBhvr>
                                      <p:tavLst>
                                        <p:tav tm="0">
                                          <p:val>
                                            <p:fltVal val="0"/>
                                          </p:val>
                                        </p:tav>
                                        <p:tav tm="100000">
                                          <p:val>
                                            <p:strVal val="#ppt_w"/>
                                          </p:val>
                                        </p:tav>
                                      </p:tavLst>
                                    </p:anim>
                                    <p:anim calcmode="lin" valueType="num">
                                      <p:cBhvr>
                                        <p:cTn id="15" dur="500" fill="hold"/>
                                        <p:tgtEl>
                                          <p:spTgt spid="1026"/>
                                        </p:tgtEl>
                                        <p:attrNameLst>
                                          <p:attrName>ppt_h</p:attrName>
                                        </p:attrNameLst>
                                      </p:cBhvr>
                                      <p:tavLst>
                                        <p:tav tm="0">
                                          <p:val>
                                            <p:fltVal val="0"/>
                                          </p:val>
                                        </p:tav>
                                        <p:tav tm="100000">
                                          <p:val>
                                            <p:strVal val="#ppt_h"/>
                                          </p:val>
                                        </p:tav>
                                      </p:tavLst>
                                    </p:anim>
                                    <p:animEffect transition="in" filter="fade">
                                      <p:cBhvr>
                                        <p:cTn id="16"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graphicFrame>
        <p:nvGraphicFramePr>
          <p:cNvPr id="369" name="Google Shape;369;gb0cf907969_1_18"/>
          <p:cNvGraphicFramePr/>
          <p:nvPr>
            <p:extLst>
              <p:ext uri="{D42A27DB-BD31-4B8C-83A1-F6EECF244321}">
                <p14:modId xmlns:p14="http://schemas.microsoft.com/office/powerpoint/2010/main" val="1173226371"/>
              </p:ext>
            </p:extLst>
          </p:nvPr>
        </p:nvGraphicFramePr>
        <p:xfrm>
          <a:off x="288150" y="1068563"/>
          <a:ext cx="8508375" cy="3564300"/>
        </p:xfrm>
        <a:graphic>
          <a:graphicData uri="http://schemas.openxmlformats.org/drawingml/2006/table">
            <a:tbl>
              <a:tblPr>
                <a:noFill/>
                <a:tableStyleId>{FDCA227F-AFE2-4F54-8207-7642634F8824}</a:tableStyleId>
              </a:tblPr>
              <a:tblGrid>
                <a:gridCol w="2836125">
                  <a:extLst>
                    <a:ext uri="{9D8B030D-6E8A-4147-A177-3AD203B41FA5}">
                      <a16:colId xmlns:a16="http://schemas.microsoft.com/office/drawing/2014/main" val="20000"/>
                    </a:ext>
                  </a:extLst>
                </a:gridCol>
                <a:gridCol w="2836125">
                  <a:extLst>
                    <a:ext uri="{9D8B030D-6E8A-4147-A177-3AD203B41FA5}">
                      <a16:colId xmlns:a16="http://schemas.microsoft.com/office/drawing/2014/main" val="20001"/>
                    </a:ext>
                  </a:extLst>
                </a:gridCol>
                <a:gridCol w="2836125">
                  <a:extLst>
                    <a:ext uri="{9D8B030D-6E8A-4147-A177-3AD203B41FA5}">
                      <a16:colId xmlns:a16="http://schemas.microsoft.com/office/drawing/2014/main" val="20002"/>
                    </a:ext>
                  </a:extLst>
                </a:gridCol>
              </a:tblGrid>
              <a:tr h="891075">
                <a:tc>
                  <a:txBody>
                    <a:bodyPr/>
                    <a:lstStyle/>
                    <a:p>
                      <a:pPr marL="0" marR="0" lvl="0" indent="0" algn="ctr" rtl="0">
                        <a:lnSpc>
                          <a:spcPct val="100000"/>
                        </a:lnSpc>
                        <a:spcBef>
                          <a:spcPts val="0"/>
                        </a:spcBef>
                        <a:spcAft>
                          <a:spcPts val="0"/>
                        </a:spcAft>
                        <a:buNone/>
                      </a:pPr>
                      <a:r>
                        <a:rPr lang="en" sz="3000" b="1" dirty="0">
                          <a:solidFill>
                            <a:srgbClr val="A10103"/>
                          </a:solidFill>
                          <a:latin typeface="Rajdhani"/>
                          <a:ea typeface="Rajdhani"/>
                          <a:cs typeface="Rajdhani"/>
                          <a:sym typeface="Rajdhani"/>
                        </a:rPr>
                        <a:t>Choice</a:t>
                      </a:r>
                      <a:endParaRPr sz="3000" b="1" dirty="0">
                        <a:solidFill>
                          <a:srgbClr val="A1010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marR="0" lvl="0" indent="0" algn="ctr" rtl="0">
                        <a:lnSpc>
                          <a:spcPct val="100000"/>
                        </a:lnSpc>
                        <a:spcBef>
                          <a:spcPts val="0"/>
                        </a:spcBef>
                        <a:spcAft>
                          <a:spcPts val="0"/>
                        </a:spcAft>
                        <a:buNone/>
                      </a:pPr>
                      <a:r>
                        <a:rPr lang="en" sz="3000" b="1" dirty="0">
                          <a:solidFill>
                            <a:srgbClr val="F3F3F3"/>
                          </a:solidFill>
                          <a:latin typeface="Rajdhani"/>
                          <a:ea typeface="Rajdhani"/>
                          <a:cs typeface="Rajdhani"/>
                          <a:sym typeface="Rajdhani"/>
                        </a:rPr>
                        <a:t>1</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marR="0" lvl="0" indent="0" algn="ctr" rtl="0">
                        <a:lnSpc>
                          <a:spcPct val="100000"/>
                        </a:lnSpc>
                        <a:spcBef>
                          <a:spcPts val="0"/>
                        </a:spcBef>
                        <a:spcAft>
                          <a:spcPts val="0"/>
                        </a:spcAft>
                        <a:buNone/>
                      </a:pPr>
                      <a:r>
                        <a:rPr lang="en" sz="3000" b="1" dirty="0">
                          <a:solidFill>
                            <a:srgbClr val="F3F3F3"/>
                          </a:solidFill>
                          <a:latin typeface="Rajdhani"/>
                          <a:ea typeface="Rajdhani"/>
                          <a:cs typeface="Rajdhani"/>
                          <a:sym typeface="Rajdhani"/>
                        </a:rPr>
                        <a:t>2</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extLst>
                  <a:ext uri="{0D108BD9-81ED-4DB2-BD59-A6C34878D82A}">
                    <a16:rowId xmlns:a16="http://schemas.microsoft.com/office/drawing/2014/main" val="10000"/>
                  </a:ext>
                </a:extLst>
              </a:tr>
              <a:tr h="891075">
                <a:tc>
                  <a:txBody>
                    <a:bodyPr/>
                    <a:lstStyle/>
                    <a:p>
                      <a:pPr marL="0" lvl="0" indent="0" algn="ctr" rtl="0">
                        <a:spcBef>
                          <a:spcPts val="0"/>
                        </a:spcBef>
                        <a:spcAft>
                          <a:spcPts val="0"/>
                        </a:spcAft>
                        <a:buNone/>
                      </a:pPr>
                      <a:r>
                        <a:rPr lang="en" sz="3000" b="1" dirty="0">
                          <a:solidFill>
                            <a:srgbClr val="A10103"/>
                          </a:solidFill>
                          <a:latin typeface="Rajdhani"/>
                          <a:ea typeface="Rajdhani"/>
                          <a:cs typeface="Rajdhani"/>
                          <a:sym typeface="Rajdhani"/>
                        </a:rPr>
                        <a:t>Bool-Q dataset</a:t>
                      </a:r>
                      <a:endParaRPr sz="3000" b="1" dirty="0">
                        <a:solidFill>
                          <a:srgbClr val="A1010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lvl="0" indent="0" algn="ctr" rtl="0">
                        <a:spcBef>
                          <a:spcPts val="0"/>
                        </a:spcBef>
                        <a:spcAft>
                          <a:spcPts val="0"/>
                        </a:spcAft>
                        <a:buClr>
                          <a:srgbClr val="000000"/>
                        </a:buClr>
                        <a:buSzPts val="1400"/>
                        <a:buFont typeface="Arial"/>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extLst>
                  <a:ext uri="{0D108BD9-81ED-4DB2-BD59-A6C34878D82A}">
                    <a16:rowId xmlns:a16="http://schemas.microsoft.com/office/drawing/2014/main" val="10001"/>
                  </a:ext>
                </a:extLst>
              </a:tr>
              <a:tr h="891075">
                <a:tc>
                  <a:txBody>
                    <a:bodyPr/>
                    <a:lstStyle/>
                    <a:p>
                      <a:pPr marL="0" marR="0" lvl="0" indent="0" algn="ctr" rtl="0">
                        <a:lnSpc>
                          <a:spcPct val="100000"/>
                        </a:lnSpc>
                        <a:spcBef>
                          <a:spcPts val="0"/>
                        </a:spcBef>
                        <a:spcAft>
                          <a:spcPts val="0"/>
                        </a:spcAft>
                        <a:buNone/>
                      </a:pPr>
                      <a:r>
                        <a:rPr lang="en" sz="3000" b="1" dirty="0">
                          <a:solidFill>
                            <a:srgbClr val="A10103"/>
                          </a:solidFill>
                          <a:latin typeface="Rajdhani"/>
                          <a:ea typeface="Rajdhani"/>
                          <a:cs typeface="Rajdhani"/>
                          <a:sym typeface="Rajdhani"/>
                        </a:rPr>
                        <a:t>Question</a:t>
                      </a:r>
                      <a:endParaRPr sz="3000" b="1" dirty="0">
                        <a:solidFill>
                          <a:srgbClr val="A1010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lvl="0" indent="0" algn="ctr" rtl="0">
                        <a:spcBef>
                          <a:spcPts val="0"/>
                        </a:spcBef>
                        <a:spcAft>
                          <a:spcPts val="0"/>
                        </a:spcAft>
                        <a:buNone/>
                      </a:pP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lvl="0" indent="0" algn="ctr" rtl="0">
                        <a:spcBef>
                          <a:spcPts val="0"/>
                        </a:spcBef>
                        <a:spcAft>
                          <a:spcPts val="0"/>
                        </a:spcAft>
                        <a:buNone/>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extLst>
                  <a:ext uri="{0D108BD9-81ED-4DB2-BD59-A6C34878D82A}">
                    <a16:rowId xmlns:a16="http://schemas.microsoft.com/office/drawing/2014/main" val="10002"/>
                  </a:ext>
                </a:extLst>
              </a:tr>
              <a:tr h="891075">
                <a:tc>
                  <a:txBody>
                    <a:bodyPr/>
                    <a:lstStyle/>
                    <a:p>
                      <a:pPr marL="0" marR="0" lvl="0" indent="0" algn="ctr" rtl="0">
                        <a:lnSpc>
                          <a:spcPct val="100000"/>
                        </a:lnSpc>
                        <a:spcBef>
                          <a:spcPts val="0"/>
                        </a:spcBef>
                        <a:spcAft>
                          <a:spcPts val="0"/>
                        </a:spcAft>
                        <a:buNone/>
                      </a:pPr>
                      <a:r>
                        <a:rPr lang="en" sz="3000" b="1" dirty="0">
                          <a:solidFill>
                            <a:srgbClr val="A10103"/>
                          </a:solidFill>
                          <a:latin typeface="Rajdhani"/>
                          <a:ea typeface="Rajdhani"/>
                          <a:cs typeface="Rajdhani"/>
                          <a:sym typeface="Rajdhani"/>
                        </a:rPr>
                        <a:t>Results</a:t>
                      </a:r>
                      <a:endParaRPr sz="3000" b="1" dirty="0">
                        <a:solidFill>
                          <a:srgbClr val="A1010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457200" lvl="0" indent="-317500" algn="l" rtl="0">
                        <a:spcBef>
                          <a:spcPts val="0"/>
                        </a:spcBef>
                        <a:spcAft>
                          <a:spcPts val="0"/>
                        </a:spcAft>
                        <a:buClr>
                          <a:schemeClr val="lt2"/>
                        </a:buClr>
                        <a:buSzPts val="1400"/>
                        <a:buFont typeface="Fira Sans Condensed Light"/>
                        <a:buChar char="●"/>
                      </a:pP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457200" lvl="0" indent="-317500" algn="l" rtl="0">
                        <a:spcBef>
                          <a:spcPts val="0"/>
                        </a:spcBef>
                        <a:spcAft>
                          <a:spcPts val="0"/>
                        </a:spcAft>
                        <a:buClr>
                          <a:schemeClr val="lt2"/>
                        </a:buClr>
                        <a:buSzPts val="1400"/>
                        <a:buFont typeface="Fira Sans Condensed Light"/>
                        <a:buChar char="●"/>
                      </a:pPr>
                      <a:endParaRPr sz="2000" b="1" dirty="0">
                        <a:solidFill>
                          <a:srgbClr val="E13614"/>
                        </a:solidFill>
                        <a:latin typeface="Fira Sans Condensed"/>
                        <a:ea typeface="Fira Sans Condensed"/>
                        <a:cs typeface="Fira Sans Condensed"/>
                        <a:sym typeface="Fira Sans Condensed"/>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extLst>
                  <a:ext uri="{0D108BD9-81ED-4DB2-BD59-A6C34878D82A}">
                    <a16:rowId xmlns:a16="http://schemas.microsoft.com/office/drawing/2014/main" val="10003"/>
                  </a:ext>
                </a:extLst>
              </a:tr>
            </a:tbl>
          </a:graphicData>
        </a:graphic>
      </p:graphicFrame>
      <p:sp>
        <p:nvSpPr>
          <p:cNvPr id="370" name="Google Shape;370;gb0cf907969_1_18"/>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dirty="0">
                <a:solidFill>
                  <a:srgbClr val="A10103"/>
                </a:solidFill>
              </a:rPr>
              <a:t>Closed questions</a:t>
            </a:r>
            <a:endParaRPr sz="3000" dirty="0">
              <a:solidFill>
                <a:srgbClr val="A10103"/>
              </a:solidFill>
            </a:endParaRPr>
          </a:p>
        </p:txBody>
      </p:sp>
      <p:sp>
        <p:nvSpPr>
          <p:cNvPr id="372" name="Google Shape;372;gb0cf907969_1_18"/>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a:t>
            </a:r>
            <a:r>
              <a:rPr lang="en" sz="1200" b="1"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pic>
        <p:nvPicPr>
          <p:cNvPr id="3" name="Image 2">
            <a:extLst>
              <a:ext uri="{FF2B5EF4-FFF2-40B4-BE49-F238E27FC236}">
                <a16:creationId xmlns:a16="http://schemas.microsoft.com/office/drawing/2014/main" id="{0A422A03-6C33-FC4A-AD9D-B2CD83836966}"/>
              </a:ext>
            </a:extLst>
          </p:cNvPr>
          <p:cNvPicPr>
            <a:picLocks noChangeAspect="1"/>
          </p:cNvPicPr>
          <p:nvPr/>
        </p:nvPicPr>
        <p:blipFill rotWithShape="1">
          <a:blip r:embed="rId3"/>
          <a:srcRect t="-1" b="659"/>
          <a:stretch/>
        </p:blipFill>
        <p:spPr>
          <a:xfrm>
            <a:off x="5966874" y="1959945"/>
            <a:ext cx="2822445" cy="2672917"/>
          </a:xfrm>
          <a:prstGeom prst="rect">
            <a:avLst/>
          </a:prstGeom>
        </p:spPr>
      </p:pic>
      <p:pic>
        <p:nvPicPr>
          <p:cNvPr id="5" name="Image 4">
            <a:extLst>
              <a:ext uri="{FF2B5EF4-FFF2-40B4-BE49-F238E27FC236}">
                <a16:creationId xmlns:a16="http://schemas.microsoft.com/office/drawing/2014/main" id="{520FCF42-0DE3-6E49-A376-1F2A0835C8F0}"/>
              </a:ext>
            </a:extLst>
          </p:cNvPr>
          <p:cNvPicPr>
            <a:picLocks noChangeAspect="1"/>
          </p:cNvPicPr>
          <p:nvPr/>
        </p:nvPicPr>
        <p:blipFill rotWithShape="1">
          <a:blip r:embed="rId4"/>
          <a:srcRect l="-343" t="-1425" r="343" b="1646"/>
          <a:stretch/>
        </p:blipFill>
        <p:spPr>
          <a:xfrm>
            <a:off x="3111501" y="1927848"/>
            <a:ext cx="2845662" cy="2672917"/>
          </a:xfrm>
          <a:prstGeom prst="rect">
            <a:avLst/>
          </a:prstGeom>
        </p:spPr>
      </p:pic>
      <p:sp>
        <p:nvSpPr>
          <p:cNvPr id="371" name="Google Shape;371;gb0cf907969_1_18"/>
          <p:cNvSpPr/>
          <p:nvPr/>
        </p:nvSpPr>
        <p:spPr>
          <a:xfrm>
            <a:off x="3130674" y="1068563"/>
            <a:ext cx="2836200" cy="3564300"/>
          </a:xfrm>
          <a:prstGeom prst="rect">
            <a:avLst/>
          </a:prstGeom>
          <a:noFill/>
          <a:ln w="762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Espace réservé du numéro de diapositive 1">
            <a:extLst>
              <a:ext uri="{FF2B5EF4-FFF2-40B4-BE49-F238E27FC236}">
                <a16:creationId xmlns:a16="http://schemas.microsoft.com/office/drawing/2014/main" id="{20F70D8F-49FB-3C4A-9104-3A4EAF42DA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32</a:t>
            </a:fld>
            <a:endParaRPr lang="fr-FR"/>
          </a:p>
        </p:txBody>
      </p:sp>
    </p:spTree>
    <p:extLst>
      <p:ext uri="{BB962C8B-B14F-4D97-AF65-F5344CB8AC3E}">
        <p14:creationId xmlns:p14="http://schemas.microsoft.com/office/powerpoint/2010/main" val="356674989"/>
      </p:ext>
    </p:extLst>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anim calcmode="lin" valueType="num">
                                      <p:cBhvr>
                                        <p:cTn id="8" dur="1000" fill="hold"/>
                                        <p:tgtEl>
                                          <p:spTgt spid="369"/>
                                        </p:tgtEl>
                                        <p:attrNameLst>
                                          <p:attrName>ppt_x</p:attrName>
                                        </p:attrNameLst>
                                      </p:cBhvr>
                                      <p:tavLst>
                                        <p:tav tm="0">
                                          <p:val>
                                            <p:strVal val="#ppt_x"/>
                                          </p:val>
                                        </p:tav>
                                        <p:tav tm="100000">
                                          <p:val>
                                            <p:strVal val="#ppt_x"/>
                                          </p:val>
                                        </p:tav>
                                      </p:tavLst>
                                    </p:anim>
                                    <p:anim calcmode="lin" valueType="num">
                                      <p:cBhvr>
                                        <p:cTn id="9" dur="1000" fill="hold"/>
                                        <p:tgtEl>
                                          <p:spTgt spid="36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71"/>
                                        </p:tgtEl>
                                        <p:attrNameLst>
                                          <p:attrName>style.visibility</p:attrName>
                                        </p:attrNameLst>
                                      </p:cBhvr>
                                      <p:to>
                                        <p:strVal val="visible"/>
                                      </p:to>
                                    </p:set>
                                    <p:animEffect transition="in" filter="fade">
                                      <p:cBhvr>
                                        <p:cTn id="24" dur="10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Step 3 : Find answer</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0"/>
            <a:ext cx="2543456"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err="1">
                <a:solidFill>
                  <a:srgbClr val="A10103"/>
                </a:solidFill>
              </a:rPr>
              <a:t>Step</a:t>
            </a:r>
            <a:r>
              <a:rPr lang="fr-FR" dirty="0">
                <a:solidFill>
                  <a:srgbClr val="A10103"/>
                </a:solidFill>
              </a:rPr>
              <a:t> 3</a:t>
            </a:r>
          </a:p>
        </p:txBody>
      </p:sp>
      <p:cxnSp>
        <p:nvCxnSpPr>
          <p:cNvPr id="8" name="Google Shape;153;p3">
            <a:extLst>
              <a:ext uri="{FF2B5EF4-FFF2-40B4-BE49-F238E27FC236}">
                <a16:creationId xmlns:a16="http://schemas.microsoft.com/office/drawing/2014/main" id="{095B90A0-A876-2F48-971E-A4979FB2CD47}"/>
              </a:ext>
            </a:extLst>
          </p:cNvPr>
          <p:cNvCxnSpPr>
            <a:cxnSpLocks/>
          </p:cNvCxnSpPr>
          <p:nvPr/>
        </p:nvCxnSpPr>
        <p:spPr>
          <a:xfrm>
            <a:off x="2553956"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9" name="Google Shape;154;p3">
            <a:extLst>
              <a:ext uri="{FF2B5EF4-FFF2-40B4-BE49-F238E27FC236}">
                <a16:creationId xmlns:a16="http://schemas.microsoft.com/office/drawing/2014/main" id="{566CADBD-7330-DE4B-BD56-78E8C257A746}"/>
              </a:ext>
            </a:extLst>
          </p:cNvPr>
          <p:cNvSpPr txBox="1">
            <a:spLocks/>
          </p:cNvSpPr>
          <p:nvPr/>
        </p:nvSpPr>
        <p:spPr>
          <a:xfrm>
            <a:off x="3605440" y="49"/>
            <a:ext cx="5538560" cy="5143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dirty="0" err="1">
                <a:solidFill>
                  <a:srgbClr val="FFFFFF"/>
                </a:solidFill>
              </a:rPr>
              <a:t>Closed-ended</a:t>
            </a:r>
            <a:r>
              <a:rPr lang="fr-FR" sz="1500" dirty="0">
                <a:solidFill>
                  <a:srgbClr val="FFFFFF"/>
                </a:solidFill>
              </a:rPr>
              <a:t> question</a:t>
            </a:r>
          </a:p>
          <a:p>
            <a:pPr marL="742950" indent="-285750">
              <a:lnSpc>
                <a:spcPct val="200000"/>
              </a:lnSpc>
            </a:pPr>
            <a:r>
              <a:rPr lang="fr-FR" sz="1500" dirty="0">
                <a:solidFill>
                  <a:srgbClr val="FFFFFF"/>
                </a:solidFill>
              </a:rPr>
              <a:t>Open-</a:t>
            </a:r>
            <a:r>
              <a:rPr lang="fr-FR" sz="1500" dirty="0" err="1">
                <a:solidFill>
                  <a:srgbClr val="FFFFFF"/>
                </a:solidFill>
              </a:rPr>
              <a:t>ended</a:t>
            </a:r>
            <a:r>
              <a:rPr lang="fr-FR" sz="1500" dirty="0">
                <a:solidFill>
                  <a:srgbClr val="FFFFFF"/>
                </a:solidFill>
              </a:rPr>
              <a:t> question</a:t>
            </a:r>
          </a:p>
          <a:p>
            <a:pPr marL="742950" indent="-285750">
              <a:lnSpc>
                <a:spcPct val="200000"/>
              </a:lnSpc>
            </a:pPr>
            <a:r>
              <a:rPr lang="fr-FR" sz="1500" dirty="0">
                <a:solidFill>
                  <a:srgbClr val="FFFFFF"/>
                </a:solidFill>
              </a:rPr>
              <a:t>Time-</a:t>
            </a:r>
            <a:r>
              <a:rPr lang="fr-FR" sz="1500" dirty="0" err="1">
                <a:solidFill>
                  <a:srgbClr val="FFFFFF"/>
                </a:solidFill>
              </a:rPr>
              <a:t>depending</a:t>
            </a:r>
            <a:r>
              <a:rPr lang="fr-FR" sz="1500" dirty="0">
                <a:solidFill>
                  <a:srgbClr val="FFFFFF"/>
                </a:solidFill>
              </a:rPr>
              <a:t> question</a:t>
            </a:r>
          </a:p>
          <a:p>
            <a:pPr marL="742950" indent="-285750">
              <a:lnSpc>
                <a:spcPct val="200000"/>
              </a:lnSpc>
            </a:pPr>
            <a:r>
              <a:rPr lang="fr-FR" sz="1500" dirty="0" err="1">
                <a:solidFill>
                  <a:srgbClr val="FFFFFF"/>
                </a:solidFill>
              </a:rPr>
              <a:t>Calculation</a:t>
            </a:r>
            <a:endParaRPr lang="fr-FR" sz="1500" dirty="0">
              <a:solidFill>
                <a:srgbClr val="FFFFFF"/>
              </a:solidFill>
            </a:endParaRPr>
          </a:p>
          <a:p>
            <a:pPr marL="742950" indent="-285750">
              <a:lnSpc>
                <a:spcPct val="200000"/>
              </a:lnSpc>
            </a:pPr>
            <a:r>
              <a:rPr lang="fr-FR" sz="1500" dirty="0">
                <a:solidFill>
                  <a:srgbClr val="FFFFFF"/>
                </a:solidFill>
              </a:rPr>
              <a:t>Sentence</a:t>
            </a:r>
          </a:p>
          <a:p>
            <a:pPr indent="0">
              <a:lnSpc>
                <a:spcPct val="200000"/>
              </a:lnSpc>
              <a:buNone/>
            </a:pPr>
            <a:endParaRPr lang="fr-FR" sz="500" dirty="0">
              <a:solidFill>
                <a:srgbClr val="FFFFFF"/>
              </a:solidFill>
            </a:endParaRPr>
          </a:p>
        </p:txBody>
      </p:sp>
      <p:sp>
        <p:nvSpPr>
          <p:cNvPr id="10" name="Google Shape;150;p16">
            <a:extLst>
              <a:ext uri="{FF2B5EF4-FFF2-40B4-BE49-F238E27FC236}">
                <a16:creationId xmlns:a16="http://schemas.microsoft.com/office/drawing/2014/main" id="{A659C583-99A2-DA44-8EBF-B90531783EF4}"/>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 </a:t>
            </a:r>
            <a:r>
              <a:rPr lang="en" sz="1200" b="1" i="0" u="none" strike="noStrike" cap="none" dirty="0">
                <a:solidFill>
                  <a:srgbClr val="F3F3F3"/>
                </a:solidFill>
                <a:latin typeface="Fira Sans Condensed Light"/>
                <a:ea typeface="Fira Sans Condensed Light"/>
                <a:cs typeface="Fira Sans Condensed Light"/>
                <a:sym typeface="Fira Sans Condensed Light"/>
              </a:rPr>
              <a:t>Vincent RAMOUSSET</a:t>
            </a:r>
            <a:endParaRPr sz="1200" b="1"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CCFE7BB8-3892-B442-AE26-8B4D5FDB44C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33</a:t>
            </a:fld>
            <a:endParaRPr lang="fr-FR"/>
          </a:p>
        </p:txBody>
      </p:sp>
    </p:spTree>
    <p:extLst>
      <p:ext uri="{BB962C8B-B14F-4D97-AF65-F5344CB8AC3E}">
        <p14:creationId xmlns:p14="http://schemas.microsoft.com/office/powerpoint/2010/main" val="225318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Effect transition="in" filter="fade">
                                      <p:cBhvr>
                                        <p:cTn id="28" dur="1000"/>
                                        <p:tgtEl>
                                          <p:spTgt spid="9">
                                            <p:txEl>
                                              <p:pRg st="3" end="3"/>
                                            </p:txEl>
                                          </p:spTgt>
                                        </p:tgtEl>
                                      </p:cBhvr>
                                    </p:animEffect>
                                    <p:anim calcmode="lin" valueType="num">
                                      <p:cBhvr>
                                        <p:cTn id="2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Effect transition="in" filter="fade">
                                      <p:cBhvr>
                                        <p:cTn id="35" dur="1000"/>
                                        <p:tgtEl>
                                          <p:spTgt spid="9">
                                            <p:txEl>
                                              <p:pRg st="4" end="4"/>
                                            </p:txEl>
                                          </p:spTgt>
                                        </p:tgtEl>
                                      </p:cBhvr>
                                    </p:animEffect>
                                    <p:anim calcmode="lin" valueType="num">
                                      <p:cBhvr>
                                        <p:cTn id="36"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10" name="Google Shape;195;p5">
            <a:extLst>
              <a:ext uri="{FF2B5EF4-FFF2-40B4-BE49-F238E27FC236}">
                <a16:creationId xmlns:a16="http://schemas.microsoft.com/office/drawing/2014/main" id="{845F016D-3CA4-6E41-A811-E2336DB776D4}"/>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Step 3 : Find answer</a:t>
            </a:r>
            <a:endParaRPr dirty="0">
              <a:solidFill>
                <a:srgbClr val="A10103"/>
              </a:solidFill>
            </a:endParaRPr>
          </a:p>
        </p:txBody>
      </p:sp>
      <p:pic>
        <p:nvPicPr>
          <p:cNvPr id="13" name="Image 12">
            <a:extLst>
              <a:ext uri="{FF2B5EF4-FFF2-40B4-BE49-F238E27FC236}">
                <a16:creationId xmlns:a16="http://schemas.microsoft.com/office/drawing/2014/main" id="{6AA78247-6853-704C-A00C-66AC98A5A770}"/>
              </a:ext>
            </a:extLst>
          </p:cNvPr>
          <p:cNvPicPr>
            <a:picLocks noChangeAspect="1"/>
          </p:cNvPicPr>
          <p:nvPr/>
        </p:nvPicPr>
        <p:blipFill>
          <a:blip r:embed="rId3"/>
          <a:stretch>
            <a:fillRect/>
          </a:stretch>
        </p:blipFill>
        <p:spPr>
          <a:xfrm>
            <a:off x="0" y="1419414"/>
            <a:ext cx="9144000" cy="2304672"/>
          </a:xfrm>
          <a:prstGeom prst="rect">
            <a:avLst/>
          </a:prstGeom>
        </p:spPr>
      </p:pic>
      <p:sp>
        <p:nvSpPr>
          <p:cNvPr id="5" name="Google Shape;150;p16">
            <a:extLst>
              <a:ext uri="{FF2B5EF4-FFF2-40B4-BE49-F238E27FC236}">
                <a16:creationId xmlns:a16="http://schemas.microsoft.com/office/drawing/2014/main" id="{074D8BB2-973E-4540-897E-DA168181FC87}"/>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 </a:t>
            </a:r>
            <a:r>
              <a:rPr lang="en" sz="1200" b="1" i="0" u="none" strike="noStrike" cap="none" dirty="0">
                <a:solidFill>
                  <a:srgbClr val="F3F3F3"/>
                </a:solidFill>
                <a:latin typeface="Fira Sans Condensed Light"/>
                <a:ea typeface="Fira Sans Condensed Light"/>
                <a:cs typeface="Fira Sans Condensed Light"/>
                <a:sym typeface="Fira Sans Condensed Light"/>
              </a:rPr>
              <a:t>Vincent RAMOUSSET</a:t>
            </a:r>
            <a:endParaRPr sz="1200" b="1"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3E232E0C-FD12-B74E-9A40-E7783A5D54D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34</a:t>
            </a:fld>
            <a:endParaRPr lang="fr-FR"/>
          </a:p>
        </p:txBody>
      </p:sp>
    </p:spTree>
    <p:extLst>
      <p:ext uri="{BB962C8B-B14F-4D97-AF65-F5344CB8AC3E}">
        <p14:creationId xmlns:p14="http://schemas.microsoft.com/office/powerpoint/2010/main" val="4102200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Step 4 : Analyze the score</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0"/>
            <a:ext cx="2543456"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err="1">
                <a:solidFill>
                  <a:srgbClr val="A10103"/>
                </a:solidFill>
              </a:rPr>
              <a:t>Step</a:t>
            </a:r>
            <a:r>
              <a:rPr lang="fr-FR" dirty="0">
                <a:solidFill>
                  <a:srgbClr val="A10103"/>
                </a:solidFill>
              </a:rPr>
              <a:t> 4</a:t>
            </a:r>
          </a:p>
        </p:txBody>
      </p:sp>
      <p:cxnSp>
        <p:nvCxnSpPr>
          <p:cNvPr id="8" name="Google Shape;153;p3">
            <a:extLst>
              <a:ext uri="{FF2B5EF4-FFF2-40B4-BE49-F238E27FC236}">
                <a16:creationId xmlns:a16="http://schemas.microsoft.com/office/drawing/2014/main" id="{095B90A0-A876-2F48-971E-A4979FB2CD47}"/>
              </a:ext>
            </a:extLst>
          </p:cNvPr>
          <p:cNvCxnSpPr>
            <a:cxnSpLocks/>
          </p:cNvCxnSpPr>
          <p:nvPr/>
        </p:nvCxnSpPr>
        <p:spPr>
          <a:xfrm>
            <a:off x="2553956"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9" name="Google Shape;154;p3">
            <a:extLst>
              <a:ext uri="{FF2B5EF4-FFF2-40B4-BE49-F238E27FC236}">
                <a16:creationId xmlns:a16="http://schemas.microsoft.com/office/drawing/2014/main" id="{566CADBD-7330-DE4B-BD56-78E8C257A746}"/>
              </a:ext>
            </a:extLst>
          </p:cNvPr>
          <p:cNvSpPr txBox="1">
            <a:spLocks/>
          </p:cNvSpPr>
          <p:nvPr/>
        </p:nvSpPr>
        <p:spPr>
          <a:xfrm>
            <a:off x="3605440" y="49"/>
            <a:ext cx="5538560" cy="5143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dirty="0">
                <a:solidFill>
                  <a:srgbClr val="FFFFFF"/>
                </a:solidFill>
              </a:rPr>
              <a:t>Questions</a:t>
            </a:r>
          </a:p>
          <a:p>
            <a:pPr marL="742950" indent="-285750">
              <a:lnSpc>
                <a:spcPct val="200000"/>
              </a:lnSpc>
            </a:pPr>
            <a:r>
              <a:rPr lang="fr-FR" sz="1500" dirty="0">
                <a:solidFill>
                  <a:srgbClr val="FFFFFF"/>
                </a:solidFill>
              </a:rPr>
              <a:t>Sentence</a:t>
            </a:r>
          </a:p>
          <a:p>
            <a:pPr indent="0">
              <a:lnSpc>
                <a:spcPct val="200000"/>
              </a:lnSpc>
              <a:buNone/>
            </a:pPr>
            <a:endParaRPr lang="fr-FR" sz="500" dirty="0">
              <a:solidFill>
                <a:srgbClr val="FFFFFF"/>
              </a:solidFill>
            </a:endParaRPr>
          </a:p>
        </p:txBody>
      </p:sp>
      <p:sp>
        <p:nvSpPr>
          <p:cNvPr id="10" name="Google Shape;150;p16">
            <a:extLst>
              <a:ext uri="{FF2B5EF4-FFF2-40B4-BE49-F238E27FC236}">
                <a16:creationId xmlns:a16="http://schemas.microsoft.com/office/drawing/2014/main" id="{B7AD2B8C-9A0E-654D-A16D-6E5441BEA851}"/>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8B932767-7233-8944-9DA3-EDDE2B66F9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35</a:t>
            </a:fld>
            <a:endParaRPr lang="fr-FR"/>
          </a:p>
        </p:txBody>
      </p:sp>
    </p:spTree>
    <p:extLst>
      <p:ext uri="{BB962C8B-B14F-4D97-AF65-F5344CB8AC3E}">
        <p14:creationId xmlns:p14="http://schemas.microsoft.com/office/powerpoint/2010/main" val="3982008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6E41400B-7B9B-1744-B8DB-C1AF3948685A}"/>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Step 4 : Analyze the score</a:t>
            </a:r>
            <a:endParaRPr dirty="0">
              <a:solidFill>
                <a:srgbClr val="A10103"/>
              </a:solidFill>
            </a:endParaRPr>
          </a:p>
        </p:txBody>
      </p:sp>
      <p:pic>
        <p:nvPicPr>
          <p:cNvPr id="3" name="Image 2">
            <a:extLst>
              <a:ext uri="{FF2B5EF4-FFF2-40B4-BE49-F238E27FC236}">
                <a16:creationId xmlns:a16="http://schemas.microsoft.com/office/drawing/2014/main" id="{3135397A-253D-C248-8A9E-3138B6A39EAE}"/>
              </a:ext>
            </a:extLst>
          </p:cNvPr>
          <p:cNvPicPr>
            <a:picLocks noChangeAspect="1"/>
          </p:cNvPicPr>
          <p:nvPr/>
        </p:nvPicPr>
        <p:blipFill>
          <a:blip r:embed="rId3"/>
          <a:stretch>
            <a:fillRect/>
          </a:stretch>
        </p:blipFill>
        <p:spPr>
          <a:xfrm>
            <a:off x="0" y="1424749"/>
            <a:ext cx="9144000" cy="2294002"/>
          </a:xfrm>
          <a:prstGeom prst="rect">
            <a:avLst/>
          </a:prstGeom>
        </p:spPr>
      </p:pic>
      <p:sp>
        <p:nvSpPr>
          <p:cNvPr id="5" name="Google Shape;150;p16">
            <a:extLst>
              <a:ext uri="{FF2B5EF4-FFF2-40B4-BE49-F238E27FC236}">
                <a16:creationId xmlns:a16="http://schemas.microsoft.com/office/drawing/2014/main" id="{02AF4BA7-EA8E-AA4C-9934-71F797420CF0}"/>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83386513-C9BC-2A4A-BE21-7148D611D14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36</a:t>
            </a:fld>
            <a:endParaRPr lang="fr-FR"/>
          </a:p>
        </p:txBody>
      </p:sp>
    </p:spTree>
    <p:extLst>
      <p:ext uri="{BB962C8B-B14F-4D97-AF65-F5344CB8AC3E}">
        <p14:creationId xmlns:p14="http://schemas.microsoft.com/office/powerpoint/2010/main" val="3457231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Step 5 : Communicate orally</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0"/>
            <a:ext cx="2543456"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err="1">
                <a:solidFill>
                  <a:srgbClr val="A10103"/>
                </a:solidFill>
              </a:rPr>
              <a:t>Step</a:t>
            </a:r>
            <a:r>
              <a:rPr lang="fr-FR" dirty="0">
                <a:solidFill>
                  <a:srgbClr val="A10103"/>
                </a:solidFill>
              </a:rPr>
              <a:t> 5</a:t>
            </a:r>
          </a:p>
        </p:txBody>
      </p:sp>
      <p:cxnSp>
        <p:nvCxnSpPr>
          <p:cNvPr id="8" name="Google Shape;153;p3">
            <a:extLst>
              <a:ext uri="{FF2B5EF4-FFF2-40B4-BE49-F238E27FC236}">
                <a16:creationId xmlns:a16="http://schemas.microsoft.com/office/drawing/2014/main" id="{095B90A0-A876-2F48-971E-A4979FB2CD47}"/>
              </a:ext>
            </a:extLst>
          </p:cNvPr>
          <p:cNvCxnSpPr>
            <a:cxnSpLocks/>
          </p:cNvCxnSpPr>
          <p:nvPr/>
        </p:nvCxnSpPr>
        <p:spPr>
          <a:xfrm>
            <a:off x="2553956"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9" name="Google Shape;154;p3">
            <a:extLst>
              <a:ext uri="{FF2B5EF4-FFF2-40B4-BE49-F238E27FC236}">
                <a16:creationId xmlns:a16="http://schemas.microsoft.com/office/drawing/2014/main" id="{566CADBD-7330-DE4B-BD56-78E8C257A746}"/>
              </a:ext>
            </a:extLst>
          </p:cNvPr>
          <p:cNvSpPr txBox="1">
            <a:spLocks/>
          </p:cNvSpPr>
          <p:nvPr/>
        </p:nvSpPr>
        <p:spPr>
          <a:xfrm>
            <a:off x="3600976" y="0"/>
            <a:ext cx="5538560" cy="5143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dirty="0">
                <a:solidFill>
                  <a:srgbClr val="FFFFFF"/>
                </a:solidFill>
              </a:rPr>
              <a:t>Speech to </a:t>
            </a:r>
            <a:r>
              <a:rPr lang="fr-FR" sz="1500" dirty="0" err="1">
                <a:solidFill>
                  <a:srgbClr val="FFFFFF"/>
                </a:solidFill>
              </a:rPr>
              <a:t>text</a:t>
            </a:r>
            <a:endParaRPr lang="fr-FR" sz="1500" dirty="0">
              <a:solidFill>
                <a:srgbClr val="FFFFFF"/>
              </a:solidFill>
            </a:endParaRPr>
          </a:p>
          <a:p>
            <a:pPr marL="742950" indent="-285750">
              <a:lnSpc>
                <a:spcPct val="200000"/>
              </a:lnSpc>
            </a:pPr>
            <a:r>
              <a:rPr lang="fr-FR" sz="1500" dirty="0" err="1">
                <a:solidFill>
                  <a:srgbClr val="FFFFFF"/>
                </a:solidFill>
              </a:rPr>
              <a:t>Text</a:t>
            </a:r>
            <a:r>
              <a:rPr lang="fr-FR" sz="1500" dirty="0">
                <a:solidFill>
                  <a:srgbClr val="FFFFFF"/>
                </a:solidFill>
              </a:rPr>
              <a:t> to speech</a:t>
            </a:r>
          </a:p>
          <a:p>
            <a:pPr indent="0">
              <a:lnSpc>
                <a:spcPct val="200000"/>
              </a:lnSpc>
              <a:buNone/>
            </a:pPr>
            <a:endParaRPr lang="fr-FR" sz="500" dirty="0">
              <a:solidFill>
                <a:srgbClr val="FFFFFF"/>
              </a:solidFill>
            </a:endParaRPr>
          </a:p>
        </p:txBody>
      </p:sp>
      <p:sp>
        <p:nvSpPr>
          <p:cNvPr id="10" name="Google Shape;150;p16">
            <a:extLst>
              <a:ext uri="{FF2B5EF4-FFF2-40B4-BE49-F238E27FC236}">
                <a16:creationId xmlns:a16="http://schemas.microsoft.com/office/drawing/2014/main" id="{5CC2A81C-4AB2-1C47-A38D-9C80ED6BE1A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a:t>
            </a:r>
            <a:r>
              <a:rPr lang="en" sz="1200" b="1"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3349DBDB-B985-F049-9D0D-4F044749A0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37</a:t>
            </a:fld>
            <a:endParaRPr lang="fr-FR"/>
          </a:p>
        </p:txBody>
      </p:sp>
    </p:spTree>
    <p:extLst>
      <p:ext uri="{BB962C8B-B14F-4D97-AF65-F5344CB8AC3E}">
        <p14:creationId xmlns:p14="http://schemas.microsoft.com/office/powerpoint/2010/main" val="352238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Step 5 : Communicate orally</a:t>
            </a:r>
            <a:endParaRPr dirty="0">
              <a:solidFill>
                <a:srgbClr val="A10103"/>
              </a:solidFill>
            </a:endParaRPr>
          </a:p>
        </p:txBody>
      </p:sp>
      <p:pic>
        <p:nvPicPr>
          <p:cNvPr id="3" name="Image 2">
            <a:extLst>
              <a:ext uri="{FF2B5EF4-FFF2-40B4-BE49-F238E27FC236}">
                <a16:creationId xmlns:a16="http://schemas.microsoft.com/office/drawing/2014/main" id="{941596A4-B175-3B4F-BB0E-E2614C1C2976}"/>
              </a:ext>
            </a:extLst>
          </p:cNvPr>
          <p:cNvPicPr>
            <a:picLocks noChangeAspect="1"/>
          </p:cNvPicPr>
          <p:nvPr/>
        </p:nvPicPr>
        <p:blipFill>
          <a:blip r:embed="rId3"/>
          <a:stretch>
            <a:fillRect/>
          </a:stretch>
        </p:blipFill>
        <p:spPr>
          <a:xfrm>
            <a:off x="0" y="1419414"/>
            <a:ext cx="9144000" cy="2304672"/>
          </a:xfrm>
          <a:prstGeom prst="rect">
            <a:avLst/>
          </a:prstGeom>
        </p:spPr>
      </p:pic>
      <p:sp>
        <p:nvSpPr>
          <p:cNvPr id="5" name="Google Shape;150;p16">
            <a:extLst>
              <a:ext uri="{FF2B5EF4-FFF2-40B4-BE49-F238E27FC236}">
                <a16:creationId xmlns:a16="http://schemas.microsoft.com/office/drawing/2014/main" id="{FE6ECB6A-85D8-CB4B-86EC-AB1221A09AD6}"/>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E2577009-A83A-BA48-8064-94EAFD4AE8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38</a:t>
            </a:fld>
            <a:endParaRPr lang="fr-FR"/>
          </a:p>
        </p:txBody>
      </p:sp>
    </p:spTree>
    <p:extLst>
      <p:ext uri="{BB962C8B-B14F-4D97-AF65-F5344CB8AC3E}">
        <p14:creationId xmlns:p14="http://schemas.microsoft.com/office/powerpoint/2010/main" val="23767169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Algorithm diagram</a:t>
            </a:r>
            <a:endParaRPr dirty="0">
              <a:solidFill>
                <a:srgbClr val="A10103"/>
              </a:solidFill>
            </a:endParaRPr>
          </a:p>
        </p:txBody>
      </p:sp>
      <p:pic>
        <p:nvPicPr>
          <p:cNvPr id="4" name="Image 3" descr="Une image contenant texte, équipement électronique&#10;&#10;Description générée automatiquement">
            <a:extLst>
              <a:ext uri="{FF2B5EF4-FFF2-40B4-BE49-F238E27FC236}">
                <a16:creationId xmlns:a16="http://schemas.microsoft.com/office/drawing/2014/main" id="{175D05CF-77BF-7845-853D-9095D0B678C9}"/>
              </a:ext>
            </a:extLst>
          </p:cNvPr>
          <p:cNvPicPr>
            <a:picLocks noChangeAspect="1"/>
          </p:cNvPicPr>
          <p:nvPr/>
        </p:nvPicPr>
        <p:blipFill>
          <a:blip r:embed="rId3"/>
          <a:stretch>
            <a:fillRect/>
          </a:stretch>
        </p:blipFill>
        <p:spPr>
          <a:xfrm>
            <a:off x="0" y="1419414"/>
            <a:ext cx="9144000" cy="2304672"/>
          </a:xfrm>
          <a:prstGeom prst="rect">
            <a:avLst/>
          </a:prstGeom>
        </p:spPr>
      </p:pic>
      <p:sp>
        <p:nvSpPr>
          <p:cNvPr id="5" name="Google Shape;150;p16">
            <a:extLst>
              <a:ext uri="{FF2B5EF4-FFF2-40B4-BE49-F238E27FC236}">
                <a16:creationId xmlns:a16="http://schemas.microsoft.com/office/drawing/2014/main" id="{B709D5CE-B6D3-5546-B000-1181ABEC2E32}"/>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a:t>
            </a:r>
            <a:r>
              <a:rPr lang="en" sz="1200" b="1"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789166FA-E46A-9345-854D-38755B3A563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39</a:t>
            </a:fld>
            <a:endParaRPr lang="fr-FR"/>
          </a:p>
        </p:txBody>
      </p:sp>
    </p:spTree>
    <p:extLst>
      <p:ext uri="{BB962C8B-B14F-4D97-AF65-F5344CB8AC3E}">
        <p14:creationId xmlns:p14="http://schemas.microsoft.com/office/powerpoint/2010/main" val="3329381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4"/>
                                        </p:tgtEl>
                                        <p:attrNameLst>
                                          <p:attrName>ppt_w</p:attrName>
                                        </p:attrNameLst>
                                      </p:cBhvr>
                                      <p:tavLst>
                                        <p:tav tm="0">
                                          <p:val>
                                            <p:strVal val="ppt_w"/>
                                          </p:val>
                                        </p:tav>
                                        <p:tav tm="100000">
                                          <p:val>
                                            <p:fltVal val="0"/>
                                          </p:val>
                                        </p:tav>
                                      </p:tavLst>
                                    </p:anim>
                                    <p:anim calcmode="lin" valueType="num">
                                      <p:cBhvr>
                                        <p:cTn id="7" dur="500"/>
                                        <p:tgtEl>
                                          <p:spTgt spid="4"/>
                                        </p:tgtEl>
                                        <p:attrNameLst>
                                          <p:attrName>ppt_h</p:attrName>
                                        </p:attrNameLst>
                                      </p:cBhvr>
                                      <p:tavLst>
                                        <p:tav tm="0">
                                          <p:val>
                                            <p:strVal val="ppt_h"/>
                                          </p:val>
                                        </p:tav>
                                        <p:tav tm="100000">
                                          <p:val>
                                            <p:fltVal val="0"/>
                                          </p:val>
                                        </p:tav>
                                      </p:tavLst>
                                    </p:anim>
                                    <p:animEffect transition="out" filter="fade">
                                      <p:cBhvr>
                                        <p:cTn id="8" dur="500"/>
                                        <p:tgtEl>
                                          <p:spTgt spid="4"/>
                                        </p:tgtEl>
                                      </p:cBhvr>
                                    </p:animEffect>
                                    <p:set>
                                      <p:cBhvr>
                                        <p:cTn id="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5"/>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lvl="0"/>
            <a:r>
              <a:rPr lang="fr-FR" sz="2800" dirty="0">
                <a:solidFill>
                  <a:srgbClr val="C00000"/>
                </a:solidFill>
                <a:latin typeface="Apple Braille" pitchFamily="2" charset="0"/>
              </a:rPr>
              <a:t>A. </a:t>
            </a:r>
            <a:r>
              <a:rPr lang="fr-FR" sz="2800" dirty="0" err="1">
                <a:solidFill>
                  <a:srgbClr val="C00000"/>
                </a:solidFill>
                <a:latin typeface="Apple Braille" pitchFamily="2" charset="0"/>
              </a:rPr>
              <a:t>Presentation</a:t>
            </a:r>
            <a:endParaRPr dirty="0">
              <a:solidFill>
                <a:schemeClr val="bg2"/>
              </a:solidFill>
            </a:endParaRPr>
          </a:p>
        </p:txBody>
      </p:sp>
      <p:sp>
        <p:nvSpPr>
          <p:cNvPr id="197" name="Google Shape;197;p5"/>
          <p:cNvSpPr txBox="1">
            <a:spLocks noGrp="1"/>
          </p:cNvSpPr>
          <p:nvPr>
            <p:ph type="subTitle" idx="1"/>
          </p:nvPr>
        </p:nvSpPr>
        <p:spPr>
          <a:xfrm>
            <a:off x="1833040" y="2247112"/>
            <a:ext cx="3436885" cy="7014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1100"/>
              <a:buNone/>
            </a:pPr>
            <a:r>
              <a:rPr lang="fr-FR" b="1" dirty="0"/>
              <a:t>         </a:t>
            </a:r>
            <a:r>
              <a:rPr lang="fr-FR" b="1" dirty="0" err="1"/>
              <a:t>What</a:t>
            </a:r>
            <a:r>
              <a:rPr lang="fr-FR" b="1" dirty="0"/>
              <a:t> </a:t>
            </a:r>
            <a:r>
              <a:rPr lang="fr-FR" b="1" dirty="0" err="1"/>
              <a:t>is</a:t>
            </a:r>
            <a:r>
              <a:rPr lang="fr-FR" b="1" dirty="0"/>
              <a:t> </a:t>
            </a:r>
            <a:r>
              <a:rPr lang="fr-FR" b="1" dirty="0" err="1"/>
              <a:t>VEEMbot</a:t>
            </a:r>
            <a:r>
              <a:rPr lang="fr-FR" b="1" dirty="0"/>
              <a:t> ?</a:t>
            </a:r>
            <a:endParaRPr b="1" dirty="0"/>
          </a:p>
        </p:txBody>
      </p:sp>
      <p:grpSp>
        <p:nvGrpSpPr>
          <p:cNvPr id="199" name="Google Shape;199;p5"/>
          <p:cNvGrpSpPr/>
          <p:nvPr/>
        </p:nvGrpSpPr>
        <p:grpSpPr>
          <a:xfrm>
            <a:off x="1218242" y="2365756"/>
            <a:ext cx="465924" cy="464409"/>
            <a:chOff x="6039282" y="1042577"/>
            <a:chExt cx="734316" cy="731929"/>
          </a:xfrm>
        </p:grpSpPr>
        <p:sp>
          <p:nvSpPr>
            <p:cNvPr id="200" name="Google Shape;200;p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 name="Google Shape;221;p5"/>
          <p:cNvGrpSpPr/>
          <p:nvPr/>
        </p:nvGrpSpPr>
        <p:grpSpPr>
          <a:xfrm>
            <a:off x="953254" y="2103077"/>
            <a:ext cx="996823" cy="996823"/>
            <a:chOff x="885403" y="1571142"/>
            <a:chExt cx="2598599" cy="2598599"/>
          </a:xfrm>
        </p:grpSpPr>
        <p:sp>
          <p:nvSpPr>
            <p:cNvPr id="222" name="Google Shape;222;p5"/>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 name="Google Shape;225;p5"/>
          <p:cNvGrpSpPr/>
          <p:nvPr/>
        </p:nvGrpSpPr>
        <p:grpSpPr>
          <a:xfrm>
            <a:off x="5477961" y="2350890"/>
            <a:ext cx="477600" cy="476047"/>
            <a:chOff x="6039282" y="1042577"/>
            <a:chExt cx="734316" cy="731929"/>
          </a:xfrm>
        </p:grpSpPr>
        <p:sp>
          <p:nvSpPr>
            <p:cNvPr id="226" name="Google Shape;226;p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 name="Google Shape;247;p5"/>
          <p:cNvGrpSpPr/>
          <p:nvPr/>
        </p:nvGrpSpPr>
        <p:grpSpPr>
          <a:xfrm rot="9050778">
            <a:off x="5206792" y="2078274"/>
            <a:ext cx="1021508" cy="1021508"/>
            <a:chOff x="885403" y="1571142"/>
            <a:chExt cx="2598599" cy="2598599"/>
          </a:xfrm>
        </p:grpSpPr>
        <p:sp>
          <p:nvSpPr>
            <p:cNvPr id="248" name="Google Shape;248;p5"/>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1" name="Google Shape;251;p5"/>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pic>
        <p:nvPicPr>
          <p:cNvPr id="61" name="Image 60" descr="Une image contenant ciel nocturne&#10;&#10;Description générée automatiquement">
            <a:extLst>
              <a:ext uri="{FF2B5EF4-FFF2-40B4-BE49-F238E27FC236}">
                <a16:creationId xmlns:a16="http://schemas.microsoft.com/office/drawing/2014/main" id="{5ADC2E95-0A85-C74F-AFB9-9931EE426261}"/>
              </a:ext>
            </a:extLst>
          </p:cNvPr>
          <p:cNvPicPr>
            <a:picLocks noChangeAspect="1"/>
          </p:cNvPicPr>
          <p:nvPr/>
        </p:nvPicPr>
        <p:blipFill>
          <a:blip r:embed="rId3"/>
          <a:stretch>
            <a:fillRect/>
          </a:stretch>
        </p:blipFill>
        <p:spPr>
          <a:xfrm>
            <a:off x="0" y="4493289"/>
            <a:ext cx="1382486" cy="650211"/>
          </a:xfrm>
          <a:prstGeom prst="rect">
            <a:avLst/>
          </a:prstGeom>
        </p:spPr>
      </p:pic>
      <p:sp>
        <p:nvSpPr>
          <p:cNvPr id="2" name="Espace réservé du numéro de diapositive 1">
            <a:extLst>
              <a:ext uri="{FF2B5EF4-FFF2-40B4-BE49-F238E27FC236}">
                <a16:creationId xmlns:a16="http://schemas.microsoft.com/office/drawing/2014/main" id="{63618904-21E0-A145-ACC6-172F32DAD53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a:t>
            </a:fld>
            <a:endParaRPr lang="fr-FR"/>
          </a:p>
        </p:txBody>
      </p:sp>
    </p:spTree>
    <p:extLst>
      <p:ext uri="{BB962C8B-B14F-4D97-AF65-F5344CB8AC3E}">
        <p14:creationId xmlns:p14="http://schemas.microsoft.com/office/powerpoint/2010/main" val="77582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par>
                                <p:cTn id="10" presetID="53" presetClass="entr" presetSubtype="16" fill="hold" nodeType="withEffect">
                                  <p:stCondLst>
                                    <p:cond delay="0"/>
                                  </p:stCondLst>
                                  <p:childTnLst>
                                    <p:set>
                                      <p:cBhvr>
                                        <p:cTn id="11" dur="1" fill="hold">
                                          <p:stCondLst>
                                            <p:cond delay="0"/>
                                          </p:stCondLst>
                                        </p:cTn>
                                        <p:tgtEl>
                                          <p:spTgt spid="199"/>
                                        </p:tgtEl>
                                        <p:attrNameLst>
                                          <p:attrName>style.visibility</p:attrName>
                                        </p:attrNameLst>
                                      </p:cBhvr>
                                      <p:to>
                                        <p:strVal val="visible"/>
                                      </p:to>
                                    </p:set>
                                    <p:anim calcmode="lin" valueType="num">
                                      <p:cBhvr>
                                        <p:cTn id="12" dur="500" fill="hold"/>
                                        <p:tgtEl>
                                          <p:spTgt spid="199"/>
                                        </p:tgtEl>
                                        <p:attrNameLst>
                                          <p:attrName>ppt_w</p:attrName>
                                        </p:attrNameLst>
                                      </p:cBhvr>
                                      <p:tavLst>
                                        <p:tav tm="0">
                                          <p:val>
                                            <p:fltVal val="0"/>
                                          </p:val>
                                        </p:tav>
                                        <p:tav tm="100000">
                                          <p:val>
                                            <p:strVal val="#ppt_w"/>
                                          </p:val>
                                        </p:tav>
                                      </p:tavLst>
                                    </p:anim>
                                    <p:anim calcmode="lin" valueType="num">
                                      <p:cBhvr>
                                        <p:cTn id="13" dur="500" fill="hold"/>
                                        <p:tgtEl>
                                          <p:spTgt spid="199"/>
                                        </p:tgtEl>
                                        <p:attrNameLst>
                                          <p:attrName>ppt_h</p:attrName>
                                        </p:attrNameLst>
                                      </p:cBhvr>
                                      <p:tavLst>
                                        <p:tav tm="0">
                                          <p:val>
                                            <p:fltVal val="0"/>
                                          </p:val>
                                        </p:tav>
                                        <p:tav tm="100000">
                                          <p:val>
                                            <p:strVal val="#ppt_h"/>
                                          </p:val>
                                        </p:tav>
                                      </p:tavLst>
                                    </p:anim>
                                    <p:animEffect transition="in" filter="fade">
                                      <p:cBhvr>
                                        <p:cTn id="14" dur="500"/>
                                        <p:tgtEl>
                                          <p:spTgt spid="199"/>
                                        </p:tgtEl>
                                      </p:cBhvr>
                                    </p:animEffect>
                                  </p:childTnLst>
                                </p:cTn>
                              </p:par>
                              <p:par>
                                <p:cTn id="15" presetID="53" presetClass="entr" presetSubtype="16" fill="hold" nodeType="withEffect">
                                  <p:stCondLst>
                                    <p:cond delay="0"/>
                                  </p:stCondLst>
                                  <p:childTnLst>
                                    <p:set>
                                      <p:cBhvr>
                                        <p:cTn id="16" dur="1" fill="hold">
                                          <p:stCondLst>
                                            <p:cond delay="0"/>
                                          </p:stCondLst>
                                        </p:cTn>
                                        <p:tgtEl>
                                          <p:spTgt spid="225"/>
                                        </p:tgtEl>
                                        <p:attrNameLst>
                                          <p:attrName>style.visibility</p:attrName>
                                        </p:attrNameLst>
                                      </p:cBhvr>
                                      <p:to>
                                        <p:strVal val="visible"/>
                                      </p:to>
                                    </p:set>
                                    <p:anim calcmode="lin" valueType="num">
                                      <p:cBhvr>
                                        <p:cTn id="17" dur="500" fill="hold"/>
                                        <p:tgtEl>
                                          <p:spTgt spid="225"/>
                                        </p:tgtEl>
                                        <p:attrNameLst>
                                          <p:attrName>ppt_w</p:attrName>
                                        </p:attrNameLst>
                                      </p:cBhvr>
                                      <p:tavLst>
                                        <p:tav tm="0">
                                          <p:val>
                                            <p:fltVal val="0"/>
                                          </p:val>
                                        </p:tav>
                                        <p:tav tm="100000">
                                          <p:val>
                                            <p:strVal val="#ppt_w"/>
                                          </p:val>
                                        </p:tav>
                                      </p:tavLst>
                                    </p:anim>
                                    <p:anim calcmode="lin" valueType="num">
                                      <p:cBhvr>
                                        <p:cTn id="18" dur="500" fill="hold"/>
                                        <p:tgtEl>
                                          <p:spTgt spid="225"/>
                                        </p:tgtEl>
                                        <p:attrNameLst>
                                          <p:attrName>ppt_h</p:attrName>
                                        </p:attrNameLst>
                                      </p:cBhvr>
                                      <p:tavLst>
                                        <p:tav tm="0">
                                          <p:val>
                                            <p:fltVal val="0"/>
                                          </p:val>
                                        </p:tav>
                                        <p:tav tm="100000">
                                          <p:val>
                                            <p:strVal val="#ppt_h"/>
                                          </p:val>
                                        </p:tav>
                                      </p:tavLst>
                                    </p:anim>
                                    <p:animEffect transition="in" filter="fade">
                                      <p:cBhvr>
                                        <p:cTn id="19" dur="500"/>
                                        <p:tgtEl>
                                          <p:spTgt spid="225"/>
                                        </p:tgtEl>
                                      </p:cBhvr>
                                    </p:animEffect>
                                  </p:childTnLst>
                                </p:cTn>
                              </p:par>
                              <p:par>
                                <p:cTn id="20" presetID="53" presetClass="entr" presetSubtype="16" fill="hold" nodeType="withEffect">
                                  <p:stCondLst>
                                    <p:cond delay="0"/>
                                  </p:stCondLst>
                                  <p:childTnLst>
                                    <p:set>
                                      <p:cBhvr>
                                        <p:cTn id="21" dur="1" fill="hold">
                                          <p:stCondLst>
                                            <p:cond delay="0"/>
                                          </p:stCondLst>
                                        </p:cTn>
                                        <p:tgtEl>
                                          <p:spTgt spid="247"/>
                                        </p:tgtEl>
                                        <p:attrNameLst>
                                          <p:attrName>style.visibility</p:attrName>
                                        </p:attrNameLst>
                                      </p:cBhvr>
                                      <p:to>
                                        <p:strVal val="visible"/>
                                      </p:to>
                                    </p:set>
                                    <p:anim calcmode="lin" valueType="num">
                                      <p:cBhvr>
                                        <p:cTn id="22" dur="500" fill="hold"/>
                                        <p:tgtEl>
                                          <p:spTgt spid="247"/>
                                        </p:tgtEl>
                                        <p:attrNameLst>
                                          <p:attrName>ppt_w</p:attrName>
                                        </p:attrNameLst>
                                      </p:cBhvr>
                                      <p:tavLst>
                                        <p:tav tm="0">
                                          <p:val>
                                            <p:fltVal val="0"/>
                                          </p:val>
                                        </p:tav>
                                        <p:tav tm="100000">
                                          <p:val>
                                            <p:strVal val="#ppt_w"/>
                                          </p:val>
                                        </p:tav>
                                      </p:tavLst>
                                    </p:anim>
                                    <p:anim calcmode="lin" valueType="num">
                                      <p:cBhvr>
                                        <p:cTn id="23" dur="500" fill="hold"/>
                                        <p:tgtEl>
                                          <p:spTgt spid="247"/>
                                        </p:tgtEl>
                                        <p:attrNameLst>
                                          <p:attrName>ppt_h</p:attrName>
                                        </p:attrNameLst>
                                      </p:cBhvr>
                                      <p:tavLst>
                                        <p:tav tm="0">
                                          <p:val>
                                            <p:fltVal val="0"/>
                                          </p:val>
                                        </p:tav>
                                        <p:tav tm="100000">
                                          <p:val>
                                            <p:strVal val="#ppt_h"/>
                                          </p:val>
                                        </p:tav>
                                      </p:tavLst>
                                    </p:anim>
                                    <p:animEffect transition="in" filter="fade">
                                      <p:cBhvr>
                                        <p:cTn id="24" dur="500"/>
                                        <p:tgtEl>
                                          <p:spTgt spid="2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97"/>
                                        </p:tgtEl>
                                        <p:attrNameLst>
                                          <p:attrName>style.visibility</p:attrName>
                                        </p:attrNameLst>
                                      </p:cBhvr>
                                      <p:to>
                                        <p:strVal val="visible"/>
                                      </p:to>
                                    </p:set>
                                    <p:animEffect transition="in" filter="fade">
                                      <p:cBhvr>
                                        <p:cTn id="29" dur="10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6;p10">
            <a:extLst>
              <a:ext uri="{FF2B5EF4-FFF2-40B4-BE49-F238E27FC236}">
                <a16:creationId xmlns:a16="http://schemas.microsoft.com/office/drawing/2014/main" id="{31EFAAC3-C78C-9644-969F-F1536A41270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1" name="Google Shape;131;p11">
            <a:extLst>
              <a:ext uri="{FF2B5EF4-FFF2-40B4-BE49-F238E27FC236}">
                <a16:creationId xmlns:a16="http://schemas.microsoft.com/office/drawing/2014/main" id="{884DE59F-1B2F-D148-8F3A-EDF3EDD1027C}"/>
              </a:ext>
            </a:extLst>
          </p:cNvPr>
          <p:cNvSpPr txBox="1">
            <a:spLocks/>
          </p:cNvSpPr>
          <p:nvPr/>
        </p:nvSpPr>
        <p:spPr>
          <a:xfrm>
            <a:off x="0" y="-820271"/>
            <a:ext cx="9144000" cy="5963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5400" dirty="0">
                <a:solidFill>
                  <a:srgbClr val="8B0001"/>
                </a:solidFill>
                <a:latin typeface="Apple Braille" pitchFamily="2" charset="0"/>
              </a:rPr>
              <a:t>III. </a:t>
            </a:r>
            <a:r>
              <a:rPr lang="fr-FR" sz="5400" dirty="0" err="1">
                <a:solidFill>
                  <a:srgbClr val="8B0001"/>
                </a:solidFill>
                <a:latin typeface="Apple Braille" pitchFamily="2" charset="0"/>
              </a:rPr>
              <a:t>Detailed</a:t>
            </a:r>
            <a:r>
              <a:rPr lang="fr-FR" sz="5400" dirty="0">
                <a:solidFill>
                  <a:srgbClr val="8B0001"/>
                </a:solidFill>
                <a:latin typeface="Apple Braille" pitchFamily="2" charset="0"/>
              </a:rPr>
              <a:t> </a:t>
            </a:r>
            <a:r>
              <a:rPr lang="fr-FR" sz="5400" dirty="0" err="1">
                <a:solidFill>
                  <a:srgbClr val="8B0001"/>
                </a:solidFill>
                <a:latin typeface="Apple Braille" pitchFamily="2" charset="0"/>
              </a:rPr>
              <a:t>presentation</a:t>
            </a:r>
            <a:endParaRPr lang="fr-FR" sz="5400" dirty="0">
              <a:solidFill>
                <a:srgbClr val="8B0001"/>
              </a:solidFill>
              <a:latin typeface="Apple Braille" pitchFamily="2" charset="0"/>
            </a:endParaRPr>
          </a:p>
        </p:txBody>
      </p:sp>
      <p:sp>
        <p:nvSpPr>
          <p:cNvPr id="9" name="Google Shape;131;p11">
            <a:extLst>
              <a:ext uri="{FF2B5EF4-FFF2-40B4-BE49-F238E27FC236}">
                <a16:creationId xmlns:a16="http://schemas.microsoft.com/office/drawing/2014/main" id="{954BB216-07F0-824D-8CAC-9ADFB10CAB9D}"/>
              </a:ext>
            </a:extLst>
          </p:cNvPr>
          <p:cNvSpPr txBox="1">
            <a:spLocks/>
          </p:cNvSpPr>
          <p:nvPr/>
        </p:nvSpPr>
        <p:spPr>
          <a:xfrm>
            <a:off x="0" y="1956547"/>
            <a:ext cx="9144000" cy="31869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3200" dirty="0">
                <a:solidFill>
                  <a:srgbClr val="A10103"/>
                </a:solidFill>
                <a:latin typeface="Apple Braille" pitchFamily="2" charset="0"/>
              </a:rPr>
              <a:t>B. Balance </a:t>
            </a:r>
            <a:r>
              <a:rPr lang="fr-FR" sz="3200" dirty="0" err="1">
                <a:solidFill>
                  <a:srgbClr val="A10103"/>
                </a:solidFill>
                <a:latin typeface="Apple Braille" pitchFamily="2" charset="0"/>
              </a:rPr>
              <a:t>sheets</a:t>
            </a:r>
            <a:endParaRPr lang="fr-FR" sz="3200" dirty="0">
              <a:solidFill>
                <a:srgbClr val="A10103"/>
              </a:solidFill>
              <a:latin typeface="Apple Braille" pitchFamily="2" charset="0"/>
            </a:endParaRPr>
          </a:p>
        </p:txBody>
      </p:sp>
    </p:spTree>
    <p:extLst>
      <p:ext uri="{BB962C8B-B14F-4D97-AF65-F5344CB8AC3E}">
        <p14:creationId xmlns:p14="http://schemas.microsoft.com/office/powerpoint/2010/main" val="96897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B. Balance sheets</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0"/>
            <a:ext cx="2543456"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err="1">
                <a:solidFill>
                  <a:srgbClr val="A10103"/>
                </a:solidFill>
              </a:rPr>
              <a:t>Technical</a:t>
            </a:r>
            <a:r>
              <a:rPr lang="fr-FR" dirty="0">
                <a:solidFill>
                  <a:srgbClr val="A10103"/>
                </a:solidFill>
              </a:rPr>
              <a:t> </a:t>
            </a:r>
            <a:r>
              <a:rPr lang="fr-FR" dirty="0" err="1">
                <a:solidFill>
                  <a:srgbClr val="A10103"/>
                </a:solidFill>
              </a:rPr>
              <a:t>skills</a:t>
            </a:r>
            <a:endParaRPr lang="fr-FR" dirty="0">
              <a:solidFill>
                <a:srgbClr val="A10103"/>
              </a:solidFill>
            </a:endParaRPr>
          </a:p>
        </p:txBody>
      </p:sp>
      <p:cxnSp>
        <p:nvCxnSpPr>
          <p:cNvPr id="8" name="Google Shape;153;p3">
            <a:extLst>
              <a:ext uri="{FF2B5EF4-FFF2-40B4-BE49-F238E27FC236}">
                <a16:creationId xmlns:a16="http://schemas.microsoft.com/office/drawing/2014/main" id="{095B90A0-A876-2F48-971E-A4979FB2CD47}"/>
              </a:ext>
            </a:extLst>
          </p:cNvPr>
          <p:cNvCxnSpPr>
            <a:cxnSpLocks/>
          </p:cNvCxnSpPr>
          <p:nvPr/>
        </p:nvCxnSpPr>
        <p:spPr>
          <a:xfrm>
            <a:off x="2553956"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9" name="Google Shape;154;p3">
            <a:extLst>
              <a:ext uri="{FF2B5EF4-FFF2-40B4-BE49-F238E27FC236}">
                <a16:creationId xmlns:a16="http://schemas.microsoft.com/office/drawing/2014/main" id="{566CADBD-7330-DE4B-BD56-78E8C257A746}"/>
              </a:ext>
            </a:extLst>
          </p:cNvPr>
          <p:cNvSpPr txBox="1">
            <a:spLocks/>
          </p:cNvSpPr>
          <p:nvPr/>
        </p:nvSpPr>
        <p:spPr>
          <a:xfrm>
            <a:off x="3605440" y="49"/>
            <a:ext cx="5538560" cy="5143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dirty="0">
                <a:solidFill>
                  <a:srgbClr val="FFFFFF"/>
                </a:solidFill>
              </a:rPr>
              <a:t>Python </a:t>
            </a:r>
            <a:r>
              <a:rPr lang="fr-FR" sz="1500" dirty="0" err="1">
                <a:solidFill>
                  <a:srgbClr val="FFFFFF"/>
                </a:solidFill>
              </a:rPr>
              <a:t>skills</a:t>
            </a:r>
            <a:r>
              <a:rPr lang="fr-FR" sz="1500" dirty="0">
                <a:solidFill>
                  <a:srgbClr val="FFFFFF"/>
                </a:solidFill>
              </a:rPr>
              <a:t> (on </a:t>
            </a:r>
            <a:r>
              <a:rPr lang="fr-FR" sz="1500" dirty="0" err="1">
                <a:solidFill>
                  <a:srgbClr val="FFFFFF"/>
                </a:solidFill>
              </a:rPr>
              <a:t>Colab</a:t>
            </a:r>
            <a:r>
              <a:rPr lang="fr-FR" sz="1500" dirty="0">
                <a:solidFill>
                  <a:srgbClr val="FFFFFF"/>
                </a:solidFill>
              </a:rPr>
              <a:t>)</a:t>
            </a:r>
          </a:p>
          <a:p>
            <a:pPr marL="742950" indent="-285750">
              <a:lnSpc>
                <a:spcPct val="200000"/>
              </a:lnSpc>
            </a:pPr>
            <a:r>
              <a:rPr lang="fr-FR" sz="1500" dirty="0">
                <a:solidFill>
                  <a:srgbClr val="FFFFFF"/>
                </a:solidFill>
              </a:rPr>
              <a:t>AI </a:t>
            </a:r>
            <a:r>
              <a:rPr lang="fr-FR" sz="1500" dirty="0" err="1">
                <a:solidFill>
                  <a:srgbClr val="FFFFFF"/>
                </a:solidFill>
              </a:rPr>
              <a:t>skills</a:t>
            </a:r>
            <a:r>
              <a:rPr lang="fr-FR" sz="1500" dirty="0">
                <a:solidFill>
                  <a:srgbClr val="FFFFFF"/>
                </a:solidFill>
              </a:rPr>
              <a:t> (NLP, NLTK, Transformers)</a:t>
            </a:r>
          </a:p>
          <a:p>
            <a:pPr marL="742950" indent="-285750">
              <a:lnSpc>
                <a:spcPct val="200000"/>
              </a:lnSpc>
            </a:pPr>
            <a:r>
              <a:rPr lang="fr-FR" sz="1500" dirty="0">
                <a:solidFill>
                  <a:srgbClr val="FFFFFF"/>
                </a:solidFill>
              </a:rPr>
              <a:t>Data </a:t>
            </a:r>
            <a:r>
              <a:rPr lang="fr-FR" sz="1500" dirty="0" err="1">
                <a:solidFill>
                  <a:srgbClr val="FFFFFF"/>
                </a:solidFill>
              </a:rPr>
              <a:t>analysis</a:t>
            </a:r>
            <a:r>
              <a:rPr lang="fr-FR" sz="1500" dirty="0">
                <a:solidFill>
                  <a:srgbClr val="FFFFFF"/>
                </a:solidFill>
              </a:rPr>
              <a:t> and </a:t>
            </a:r>
            <a:r>
              <a:rPr lang="fr-FR" sz="1500" dirty="0" err="1">
                <a:solidFill>
                  <a:srgbClr val="FFFFFF"/>
                </a:solidFill>
              </a:rPr>
              <a:t>improvement</a:t>
            </a:r>
            <a:endParaRPr lang="fr-FR" sz="1500" dirty="0">
              <a:solidFill>
                <a:srgbClr val="FFFFFF"/>
              </a:solidFill>
            </a:endParaRPr>
          </a:p>
          <a:p>
            <a:pPr indent="0">
              <a:lnSpc>
                <a:spcPct val="200000"/>
              </a:lnSpc>
              <a:buNone/>
            </a:pPr>
            <a:endParaRPr lang="fr-FR" sz="500" dirty="0">
              <a:solidFill>
                <a:srgbClr val="FFFFFF"/>
              </a:solidFill>
            </a:endParaRPr>
          </a:p>
        </p:txBody>
      </p:sp>
      <p:sp>
        <p:nvSpPr>
          <p:cNvPr id="10" name="Google Shape;150;p16">
            <a:extLst>
              <a:ext uri="{FF2B5EF4-FFF2-40B4-BE49-F238E27FC236}">
                <a16:creationId xmlns:a16="http://schemas.microsoft.com/office/drawing/2014/main" id="{753511CF-E7DA-2248-89DF-9E2D1CEF0F45}"/>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C8D05804-D7A6-AD4E-A4C9-188B1EA09C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41</a:t>
            </a:fld>
            <a:endParaRPr lang="fr-FR"/>
          </a:p>
        </p:txBody>
      </p:sp>
    </p:spTree>
    <p:extLst>
      <p:ext uri="{BB962C8B-B14F-4D97-AF65-F5344CB8AC3E}">
        <p14:creationId xmlns:p14="http://schemas.microsoft.com/office/powerpoint/2010/main" val="47528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Effect transition="in" filter="fade">
                                      <p:cBhvr>
                                        <p:cTn id="21" dur="1000"/>
                                        <p:tgtEl>
                                          <p:spTgt spid="9">
                                            <p:txEl>
                                              <p:pRg st="2" end="2"/>
                                            </p:txEl>
                                          </p:spTgt>
                                        </p:tgtEl>
                                      </p:cBhvr>
                                    </p:animEffect>
                                    <p:anim calcmode="lin" valueType="num">
                                      <p:cBhvr>
                                        <p:cTn id="22"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B. Balance sheets</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0"/>
            <a:ext cx="2543456"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a:solidFill>
                  <a:srgbClr val="A10103"/>
                </a:solidFill>
              </a:rPr>
              <a:t>Soft </a:t>
            </a:r>
            <a:r>
              <a:rPr lang="fr-FR" dirty="0" err="1">
                <a:solidFill>
                  <a:srgbClr val="A10103"/>
                </a:solidFill>
              </a:rPr>
              <a:t>skills</a:t>
            </a:r>
            <a:endParaRPr lang="fr-FR" dirty="0">
              <a:solidFill>
                <a:srgbClr val="A10103"/>
              </a:solidFill>
            </a:endParaRPr>
          </a:p>
        </p:txBody>
      </p:sp>
      <p:cxnSp>
        <p:nvCxnSpPr>
          <p:cNvPr id="8" name="Google Shape;153;p3">
            <a:extLst>
              <a:ext uri="{FF2B5EF4-FFF2-40B4-BE49-F238E27FC236}">
                <a16:creationId xmlns:a16="http://schemas.microsoft.com/office/drawing/2014/main" id="{095B90A0-A876-2F48-971E-A4979FB2CD47}"/>
              </a:ext>
            </a:extLst>
          </p:cNvPr>
          <p:cNvCxnSpPr>
            <a:cxnSpLocks/>
          </p:cNvCxnSpPr>
          <p:nvPr/>
        </p:nvCxnSpPr>
        <p:spPr>
          <a:xfrm>
            <a:off x="2553956"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9" name="Google Shape;154;p3">
            <a:extLst>
              <a:ext uri="{FF2B5EF4-FFF2-40B4-BE49-F238E27FC236}">
                <a16:creationId xmlns:a16="http://schemas.microsoft.com/office/drawing/2014/main" id="{566CADBD-7330-DE4B-BD56-78E8C257A746}"/>
              </a:ext>
            </a:extLst>
          </p:cNvPr>
          <p:cNvSpPr txBox="1">
            <a:spLocks/>
          </p:cNvSpPr>
          <p:nvPr/>
        </p:nvSpPr>
        <p:spPr>
          <a:xfrm>
            <a:off x="3087623" y="49"/>
            <a:ext cx="5538560" cy="5143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b="1" dirty="0">
                <a:solidFill>
                  <a:srgbClr val="FFFFFF"/>
                </a:solidFill>
              </a:rPr>
              <a:t>Team </a:t>
            </a:r>
            <a:r>
              <a:rPr lang="fr-FR" sz="1500" b="1" dirty="0" err="1">
                <a:solidFill>
                  <a:srgbClr val="FFFFFF"/>
                </a:solidFill>
              </a:rPr>
              <a:t>work</a:t>
            </a:r>
            <a:endParaRPr lang="fr-FR" sz="1500" b="1" dirty="0">
              <a:solidFill>
                <a:srgbClr val="FFFFFF"/>
              </a:solidFill>
            </a:endParaRPr>
          </a:p>
          <a:p>
            <a:pPr marL="742950" indent="-285750">
              <a:lnSpc>
                <a:spcPct val="200000"/>
              </a:lnSpc>
            </a:pPr>
            <a:r>
              <a:rPr lang="fr-FR" sz="1500" dirty="0">
                <a:solidFill>
                  <a:srgbClr val="FFFFFF"/>
                </a:solidFill>
              </a:rPr>
              <a:t>New </a:t>
            </a:r>
            <a:r>
              <a:rPr lang="fr-FR" sz="1500" dirty="0" err="1">
                <a:solidFill>
                  <a:srgbClr val="FFFFFF"/>
                </a:solidFill>
              </a:rPr>
              <a:t>way</a:t>
            </a:r>
            <a:r>
              <a:rPr lang="fr-FR" sz="1500" dirty="0">
                <a:solidFill>
                  <a:srgbClr val="FFFFFF"/>
                </a:solidFill>
              </a:rPr>
              <a:t> to </a:t>
            </a:r>
            <a:r>
              <a:rPr lang="fr-FR" sz="1500" dirty="0" err="1">
                <a:solidFill>
                  <a:srgbClr val="FFFFFF"/>
                </a:solidFill>
              </a:rPr>
              <a:t>work</a:t>
            </a:r>
            <a:r>
              <a:rPr lang="fr-FR" sz="1500" dirty="0">
                <a:solidFill>
                  <a:srgbClr val="FFFFFF"/>
                </a:solidFill>
              </a:rPr>
              <a:t> : </a:t>
            </a:r>
            <a:r>
              <a:rPr lang="fr-FR" sz="1500" b="1" dirty="0" err="1">
                <a:solidFill>
                  <a:srgbClr val="FFFFFF"/>
                </a:solidFill>
              </a:rPr>
              <a:t>remotely</a:t>
            </a:r>
            <a:endParaRPr lang="fr-FR" sz="1500" b="1" dirty="0">
              <a:solidFill>
                <a:srgbClr val="FFFFFF"/>
              </a:solidFill>
            </a:endParaRPr>
          </a:p>
          <a:p>
            <a:pPr marL="742950" indent="-285750">
              <a:lnSpc>
                <a:spcPct val="200000"/>
              </a:lnSpc>
            </a:pPr>
            <a:r>
              <a:rPr lang="fr-FR" sz="1500" dirty="0">
                <a:solidFill>
                  <a:srgbClr val="FFFFFF"/>
                </a:solidFill>
              </a:rPr>
              <a:t>Crucial </a:t>
            </a:r>
            <a:r>
              <a:rPr lang="fr-FR" sz="1500" b="1" dirty="0" err="1">
                <a:solidFill>
                  <a:srgbClr val="FFFFFF"/>
                </a:solidFill>
              </a:rPr>
              <a:t>organization</a:t>
            </a:r>
            <a:endParaRPr lang="fr-FR" sz="1500" b="1" dirty="0">
              <a:solidFill>
                <a:srgbClr val="FFFFFF"/>
              </a:solidFill>
            </a:endParaRPr>
          </a:p>
          <a:p>
            <a:pPr indent="0">
              <a:lnSpc>
                <a:spcPct val="200000"/>
              </a:lnSpc>
              <a:buNone/>
            </a:pPr>
            <a:endParaRPr lang="fr-FR" sz="500" dirty="0">
              <a:solidFill>
                <a:srgbClr val="FFFFFF"/>
              </a:solidFill>
            </a:endParaRPr>
          </a:p>
        </p:txBody>
      </p:sp>
      <p:pic>
        <p:nvPicPr>
          <p:cNvPr id="10" name="Google Shape;407;gaffc9f7582_0_45">
            <a:extLst>
              <a:ext uri="{FF2B5EF4-FFF2-40B4-BE49-F238E27FC236}">
                <a16:creationId xmlns:a16="http://schemas.microsoft.com/office/drawing/2014/main" id="{ACC8F195-4EF4-F142-B360-BF3407774907}"/>
              </a:ext>
            </a:extLst>
          </p:cNvPr>
          <p:cNvPicPr preferRelativeResize="0"/>
          <p:nvPr/>
        </p:nvPicPr>
        <p:blipFill>
          <a:blip r:embed="rId3">
            <a:alphaModFix/>
          </a:blip>
          <a:stretch>
            <a:fillRect/>
          </a:stretch>
        </p:blipFill>
        <p:spPr>
          <a:xfrm flipH="1">
            <a:off x="277532" y="1942795"/>
            <a:ext cx="1988391" cy="1257858"/>
          </a:xfrm>
          <a:prstGeom prst="rect">
            <a:avLst/>
          </a:prstGeom>
          <a:noFill/>
          <a:ln>
            <a:noFill/>
          </a:ln>
        </p:spPr>
      </p:pic>
      <p:sp>
        <p:nvSpPr>
          <p:cNvPr id="11" name="Google Shape;150;p16">
            <a:extLst>
              <a:ext uri="{FF2B5EF4-FFF2-40B4-BE49-F238E27FC236}">
                <a16:creationId xmlns:a16="http://schemas.microsoft.com/office/drawing/2014/main" id="{312383F6-2669-274E-9CEC-B306893D7CE0}"/>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a:t>
            </a:r>
            <a:r>
              <a:rPr lang="en" sz="1200" b="1"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CB6B4C32-E9F4-E74F-8225-ADC179C531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42</a:t>
            </a:fld>
            <a:endParaRPr lang="fr-FR"/>
          </a:p>
        </p:txBody>
      </p:sp>
    </p:spTree>
    <p:extLst>
      <p:ext uri="{BB962C8B-B14F-4D97-AF65-F5344CB8AC3E}">
        <p14:creationId xmlns:p14="http://schemas.microsoft.com/office/powerpoint/2010/main" val="358394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fade">
                                      <p:cBhvr>
                                        <p:cTn id="24" dur="1000"/>
                                        <p:tgtEl>
                                          <p:spTgt spid="9">
                                            <p:txEl>
                                              <p:pRg st="2" end="2"/>
                                            </p:txEl>
                                          </p:spTgt>
                                        </p:tgtEl>
                                      </p:cBhvr>
                                    </p:animEffect>
                                    <p:anim calcmode="lin" valueType="num">
                                      <p:cBhvr>
                                        <p:cTn id="25"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720000" y="125281"/>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dirty="0">
                <a:solidFill>
                  <a:srgbClr val="A10103"/>
                </a:solidFill>
              </a:rPr>
              <a:t>SWOT</a:t>
            </a:r>
            <a:endParaRPr sz="3000" dirty="0">
              <a:solidFill>
                <a:srgbClr val="A10103"/>
              </a:solidFill>
            </a:endParaRPr>
          </a:p>
        </p:txBody>
      </p:sp>
      <p:graphicFrame>
        <p:nvGraphicFramePr>
          <p:cNvPr id="149" name="Google Shape;149;p16"/>
          <p:cNvGraphicFramePr/>
          <p:nvPr>
            <p:extLst>
              <p:ext uri="{D42A27DB-BD31-4B8C-83A1-F6EECF244321}">
                <p14:modId xmlns:p14="http://schemas.microsoft.com/office/powerpoint/2010/main" val="3299027735"/>
              </p:ext>
            </p:extLst>
          </p:nvPr>
        </p:nvGraphicFramePr>
        <p:xfrm>
          <a:off x="720000" y="921124"/>
          <a:ext cx="7704000" cy="3467270"/>
        </p:xfrm>
        <a:graphic>
          <a:graphicData uri="http://schemas.openxmlformats.org/drawingml/2006/table">
            <a:tbl>
              <a:tblPr>
                <a:noFill/>
              </a:tblPr>
              <a:tblGrid>
                <a:gridCol w="3821575">
                  <a:extLst>
                    <a:ext uri="{9D8B030D-6E8A-4147-A177-3AD203B41FA5}">
                      <a16:colId xmlns:a16="http://schemas.microsoft.com/office/drawing/2014/main" val="20000"/>
                    </a:ext>
                  </a:extLst>
                </a:gridCol>
                <a:gridCol w="3882425">
                  <a:extLst>
                    <a:ext uri="{9D8B030D-6E8A-4147-A177-3AD203B41FA5}">
                      <a16:colId xmlns:a16="http://schemas.microsoft.com/office/drawing/2014/main" val="20001"/>
                    </a:ext>
                  </a:extLst>
                </a:gridCol>
              </a:tblGrid>
              <a:tr h="671496">
                <a:tc>
                  <a:txBody>
                    <a:bodyPr/>
                    <a:lstStyle/>
                    <a:p>
                      <a:pPr marL="0" marR="0" lvl="0" indent="0" algn="ctr" rtl="0">
                        <a:lnSpc>
                          <a:spcPct val="100000"/>
                        </a:lnSpc>
                        <a:spcBef>
                          <a:spcPts val="0"/>
                        </a:spcBef>
                        <a:spcAft>
                          <a:spcPts val="0"/>
                        </a:spcAft>
                        <a:buClr>
                          <a:srgbClr val="000000"/>
                        </a:buClr>
                        <a:buSzPts val="3000"/>
                        <a:buFont typeface="Arial"/>
                        <a:buNone/>
                      </a:pPr>
                      <a:endParaRPr sz="3000" b="1" u="none" strike="noStrike" cap="none" dirty="0">
                        <a:solidFill>
                          <a:srgbClr val="A10103"/>
                        </a:solidFill>
                        <a:latin typeface="Rajdhani"/>
                        <a:ea typeface="Rajdhani"/>
                        <a:cs typeface="Rajdhani"/>
                        <a:sym typeface="Rajdhani"/>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5715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3F3F3">
                        <a:alpha val="25882"/>
                      </a:srgbClr>
                    </a:solidFill>
                  </a:tcPr>
                </a:tc>
                <a:tc>
                  <a:txBody>
                    <a:bodyPr/>
                    <a:lstStyle/>
                    <a:p>
                      <a:pPr marL="0" marR="0" lvl="0" indent="0" algn="ctr" rtl="0">
                        <a:lnSpc>
                          <a:spcPct val="100000"/>
                        </a:lnSpc>
                        <a:spcBef>
                          <a:spcPts val="0"/>
                        </a:spcBef>
                        <a:spcAft>
                          <a:spcPts val="0"/>
                        </a:spcAft>
                        <a:buClr>
                          <a:srgbClr val="000000"/>
                        </a:buClr>
                        <a:buSzPts val="3000"/>
                        <a:buFont typeface="Arial"/>
                        <a:buNone/>
                      </a:pPr>
                      <a:endParaRPr sz="3000" b="1" u="none" strike="noStrike" cap="none" dirty="0">
                        <a:solidFill>
                          <a:srgbClr val="A10103"/>
                        </a:solidFill>
                        <a:latin typeface="Rajdhani"/>
                        <a:ea typeface="Rajdhani"/>
                        <a:cs typeface="Rajdhani"/>
                        <a:sym typeface="Rajdhani"/>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5715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3F3F3">
                        <a:alpha val="25882"/>
                      </a:srgbClr>
                    </a:solidFill>
                  </a:tcPr>
                </a:tc>
                <a:extLst>
                  <a:ext uri="{0D108BD9-81ED-4DB2-BD59-A6C34878D82A}">
                    <a16:rowId xmlns:a16="http://schemas.microsoft.com/office/drawing/2014/main" val="10000"/>
                  </a:ext>
                </a:extLst>
              </a:tr>
              <a:tr h="951587">
                <a:tc>
                  <a:txBody>
                    <a:bodyPr/>
                    <a:lstStyle/>
                    <a:p>
                      <a:pPr marL="285750" marR="0" lvl="0" indent="-285750" algn="ctr" rtl="0">
                        <a:lnSpc>
                          <a:spcPct val="100000"/>
                        </a:lnSpc>
                        <a:spcBef>
                          <a:spcPts val="0"/>
                        </a:spcBef>
                        <a:spcAft>
                          <a:spcPts val="0"/>
                        </a:spcAft>
                        <a:buClr>
                          <a:schemeClr val="lt2"/>
                        </a:buClr>
                        <a:buSzPts val="1400"/>
                        <a:buFont typeface="Wingdings" pitchFamily="2" charset="2"/>
                        <a:buChar char="Ø"/>
                      </a:pPr>
                      <a:endParaRPr dirty="0"/>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57150" cap="flat" cmpd="sng">
                      <a:solidFill>
                        <a:schemeClr val="lt2"/>
                      </a:solidFill>
                      <a:prstDash val="solid"/>
                      <a:round/>
                      <a:headEnd type="none" w="sm" len="sm"/>
                      <a:tailEnd type="none" w="sm" len="sm"/>
                    </a:lnB>
                    <a:solidFill>
                      <a:srgbClr val="F3F3F3">
                        <a:alpha val="25882"/>
                      </a:srgbClr>
                    </a:solidFill>
                  </a:tcPr>
                </a:tc>
                <a:tc>
                  <a:txBody>
                    <a:bodyPr/>
                    <a:lstStyle/>
                    <a:p>
                      <a:pPr marL="285750" marR="0" lvl="0" indent="-285750" algn="ctr" rtl="0">
                        <a:lnSpc>
                          <a:spcPct val="100000"/>
                        </a:lnSpc>
                        <a:spcBef>
                          <a:spcPts val="0"/>
                        </a:spcBef>
                        <a:spcAft>
                          <a:spcPts val="0"/>
                        </a:spcAft>
                        <a:buClr>
                          <a:schemeClr val="lt2"/>
                        </a:buClr>
                        <a:buSzPts val="1400"/>
                        <a:buFont typeface="Wingdings" pitchFamily="2" charset="2"/>
                        <a:buChar char="Ø"/>
                      </a:pPr>
                      <a:endParaRPr sz="1400" u="none" strike="noStrike" cap="none"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57150" cap="flat" cmpd="sng">
                      <a:solidFill>
                        <a:schemeClr val="lt2"/>
                      </a:solidFill>
                      <a:prstDash val="solid"/>
                      <a:round/>
                      <a:headEnd type="none" w="sm" len="sm"/>
                      <a:tailEnd type="none" w="sm" len="sm"/>
                    </a:lnB>
                    <a:solidFill>
                      <a:srgbClr val="F3F3F3">
                        <a:alpha val="25882"/>
                      </a:srgbClr>
                    </a:solidFill>
                  </a:tcPr>
                </a:tc>
                <a:extLst>
                  <a:ext uri="{0D108BD9-81ED-4DB2-BD59-A6C34878D82A}">
                    <a16:rowId xmlns:a16="http://schemas.microsoft.com/office/drawing/2014/main" val="10001"/>
                  </a:ext>
                </a:extLst>
              </a:tr>
              <a:tr h="671496">
                <a:tc>
                  <a:txBody>
                    <a:bodyPr/>
                    <a:lstStyle/>
                    <a:p>
                      <a:pPr marL="0" marR="0" lvl="0" indent="0" algn="ctr" rtl="0">
                        <a:lnSpc>
                          <a:spcPct val="100000"/>
                        </a:lnSpc>
                        <a:spcBef>
                          <a:spcPts val="0"/>
                        </a:spcBef>
                        <a:spcAft>
                          <a:spcPts val="0"/>
                        </a:spcAft>
                        <a:buClr>
                          <a:schemeClr val="lt2"/>
                        </a:buClr>
                        <a:buSzPts val="1400"/>
                        <a:buFont typeface="Noto Sans Symbols"/>
                        <a:buNone/>
                      </a:pPr>
                      <a:endParaRPr lang="en-US" sz="3000" b="1" u="none" strike="noStrike" cap="none" noProof="0" dirty="0">
                        <a:solidFill>
                          <a:srgbClr val="A10103"/>
                        </a:solidFill>
                        <a:latin typeface="Fira Sans Condensed Light"/>
                        <a:ea typeface="Fira Sans Condensed Light"/>
                        <a:cs typeface="Fira Sans Condensed Light"/>
                        <a:sym typeface="Fira Sans Condensed Light"/>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57150" cap="flat" cmpd="sng">
                      <a:solidFill>
                        <a:schemeClr val="lt2"/>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5882"/>
                      </a:srgbClr>
                    </a:solidFill>
                  </a:tcPr>
                </a:tc>
                <a:tc>
                  <a:txBody>
                    <a:bodyPr/>
                    <a:lstStyle/>
                    <a:p>
                      <a:pPr marL="0" marR="0" lvl="0" indent="0" algn="ctr" rtl="0">
                        <a:lnSpc>
                          <a:spcPct val="100000"/>
                        </a:lnSpc>
                        <a:spcBef>
                          <a:spcPts val="0"/>
                        </a:spcBef>
                        <a:spcAft>
                          <a:spcPts val="0"/>
                        </a:spcAft>
                        <a:buClr>
                          <a:schemeClr val="lt2"/>
                        </a:buClr>
                        <a:buSzPts val="1400"/>
                        <a:buFont typeface="Noto Sans Symbols"/>
                        <a:buNone/>
                      </a:pPr>
                      <a:endParaRPr sz="1400" u="none" strike="noStrike" cap="none" dirty="0">
                        <a:solidFill>
                          <a:srgbClr val="A10103"/>
                        </a:solidFill>
                        <a:latin typeface="Fira Sans Condensed Light"/>
                        <a:ea typeface="Fira Sans Condensed Light"/>
                        <a:cs typeface="Fira Sans Condensed Light"/>
                        <a:sym typeface="Fira Sans Condensed Light"/>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57150" cap="flat" cmpd="sng">
                      <a:solidFill>
                        <a:schemeClr val="lt2"/>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5882"/>
                      </a:srgbClr>
                    </a:solidFill>
                  </a:tcPr>
                </a:tc>
                <a:extLst>
                  <a:ext uri="{0D108BD9-81ED-4DB2-BD59-A6C34878D82A}">
                    <a16:rowId xmlns:a16="http://schemas.microsoft.com/office/drawing/2014/main" val="10002"/>
                  </a:ext>
                </a:extLst>
              </a:tr>
              <a:tr h="1172691">
                <a:tc>
                  <a:txBody>
                    <a:bodyPr/>
                    <a:lstStyle/>
                    <a:p>
                      <a:pPr marL="285750" marR="0" lvl="0" indent="-285750" algn="ctr" rtl="0">
                        <a:lnSpc>
                          <a:spcPct val="100000"/>
                        </a:lnSpc>
                        <a:spcBef>
                          <a:spcPts val="0"/>
                        </a:spcBef>
                        <a:spcAft>
                          <a:spcPts val="0"/>
                        </a:spcAft>
                        <a:buClr>
                          <a:schemeClr val="lt2"/>
                        </a:buClr>
                        <a:buSzPts val="1400"/>
                        <a:buFont typeface="Wingdings" pitchFamily="2" charset="2"/>
                        <a:buChar char="Ø"/>
                      </a:pPr>
                      <a:endParaRPr lang="en-US" sz="1400" u="none" strike="noStrike" cap="none" noProof="0"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19050" cap="flat" cmpd="sng">
                      <a:solidFill>
                        <a:srgbClr val="F3F3F3"/>
                      </a:solidFill>
                      <a:prstDash val="solid"/>
                      <a:round/>
                      <a:headEnd type="none" w="sm" len="sm"/>
                      <a:tailEnd type="none" w="sm" len="sm"/>
                    </a:lnT>
                    <a:lnB w="57150" cap="flat" cmpd="sng">
                      <a:solidFill>
                        <a:schemeClr val="lt2"/>
                      </a:solidFill>
                      <a:prstDash val="solid"/>
                      <a:round/>
                      <a:headEnd type="none" w="sm" len="sm"/>
                      <a:tailEnd type="none" w="sm" len="sm"/>
                    </a:lnB>
                    <a:solidFill>
                      <a:srgbClr val="F3F3F3">
                        <a:alpha val="25882"/>
                      </a:srgbClr>
                    </a:solidFill>
                  </a:tcPr>
                </a:tc>
                <a:tc>
                  <a:txBody>
                    <a:bodyPr/>
                    <a:lstStyle/>
                    <a:p>
                      <a:pPr marL="285750" marR="0" lvl="0" indent="-285750" algn="ctr" rtl="0">
                        <a:lnSpc>
                          <a:spcPct val="100000"/>
                        </a:lnSpc>
                        <a:spcBef>
                          <a:spcPts val="0"/>
                        </a:spcBef>
                        <a:spcAft>
                          <a:spcPts val="0"/>
                        </a:spcAft>
                        <a:buClr>
                          <a:schemeClr val="lt2"/>
                        </a:buClr>
                        <a:buSzPts val="1400"/>
                        <a:buFont typeface="Wingdings" pitchFamily="2" charset="2"/>
                        <a:buChar char="Ø"/>
                      </a:pPr>
                      <a:endParaRPr dirty="0"/>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19050" cap="flat" cmpd="sng">
                      <a:solidFill>
                        <a:srgbClr val="F3F3F3"/>
                      </a:solidFill>
                      <a:prstDash val="solid"/>
                      <a:round/>
                      <a:headEnd type="none" w="sm" len="sm"/>
                      <a:tailEnd type="none" w="sm" len="sm"/>
                    </a:lnT>
                    <a:lnB w="57150" cap="flat" cmpd="sng">
                      <a:solidFill>
                        <a:schemeClr val="lt2"/>
                      </a:solidFill>
                      <a:prstDash val="solid"/>
                      <a:round/>
                      <a:headEnd type="none" w="sm" len="sm"/>
                      <a:tailEnd type="none" w="sm" len="sm"/>
                    </a:lnB>
                    <a:solidFill>
                      <a:srgbClr val="F3F3F3">
                        <a:alpha val="25882"/>
                      </a:srgbClr>
                    </a:solidFill>
                  </a:tcPr>
                </a:tc>
                <a:extLst>
                  <a:ext uri="{0D108BD9-81ED-4DB2-BD59-A6C34878D82A}">
                    <a16:rowId xmlns:a16="http://schemas.microsoft.com/office/drawing/2014/main" val="10003"/>
                  </a:ext>
                </a:extLst>
              </a:tr>
            </a:tbl>
          </a:graphicData>
        </a:graphic>
      </p:graphicFrame>
      <p:sp>
        <p:nvSpPr>
          <p:cNvPr id="150" name="Google Shape;150;p16"/>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i="0" u="none" strike="noStrike" cap="none" dirty="0">
                <a:solidFill>
                  <a:srgbClr val="F3F3F3"/>
                </a:solidFill>
                <a:latin typeface="Fira Sans Condensed Light"/>
                <a:ea typeface="Fira Sans Condensed Light"/>
                <a:cs typeface="Fira Sans Condensed Light"/>
                <a:sym typeface="Fira Sans Condensed Light"/>
              </a:rPr>
              <a:t>Elio ELHOYECK</a:t>
            </a:r>
            <a:r>
              <a:rPr lang="en" sz="1200" b="1" i="0" u="none" strike="noStrike" cap="none" dirty="0">
                <a:solidFill>
                  <a:srgbClr val="F3F3F3"/>
                </a:solidFill>
                <a:latin typeface="Fira Sans Condensed Light"/>
                <a:ea typeface="Fira Sans Condensed Light"/>
                <a:cs typeface="Fira Sans Condensed Light"/>
                <a:sym typeface="Fira Sans Condensed Light"/>
              </a:rPr>
              <a:t> </a:t>
            </a:r>
            <a:r>
              <a:rPr lang="en" sz="1200" b="0" i="0" u="none" strike="noStrike" cap="none" dirty="0">
                <a:solidFill>
                  <a:srgbClr val="F3F3F3"/>
                </a:solidFill>
                <a:latin typeface="Fira Sans Condensed Light"/>
                <a:ea typeface="Fira Sans Condensed Light"/>
                <a:cs typeface="Fira Sans Condensed Light"/>
                <a:sym typeface="Fira Sans Condensed Light"/>
              </a:rPr>
              <a:t>-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pic>
        <p:nvPicPr>
          <p:cNvPr id="3" name="Image 2" descr="Une image contenant texte, frappant, capture d’écran&#10;&#10;Description générée automatiquement">
            <a:extLst>
              <a:ext uri="{FF2B5EF4-FFF2-40B4-BE49-F238E27FC236}">
                <a16:creationId xmlns:a16="http://schemas.microsoft.com/office/drawing/2014/main" id="{E6AF88BB-FF9C-F448-B97F-EB77CFFEEA25}"/>
              </a:ext>
            </a:extLst>
          </p:cNvPr>
          <p:cNvPicPr>
            <a:picLocks noChangeAspect="1"/>
          </p:cNvPicPr>
          <p:nvPr/>
        </p:nvPicPr>
        <p:blipFill>
          <a:blip r:embed="rId3"/>
          <a:stretch>
            <a:fillRect/>
          </a:stretch>
        </p:blipFill>
        <p:spPr>
          <a:xfrm>
            <a:off x="720000" y="921124"/>
            <a:ext cx="3832617" cy="1614947"/>
          </a:xfrm>
          <a:prstGeom prst="rect">
            <a:avLst/>
          </a:prstGeom>
        </p:spPr>
      </p:pic>
      <p:pic>
        <p:nvPicPr>
          <p:cNvPr id="5" name="Image 4" descr="Une image contenant texte, tennis, frappant, capture d’écran&#10;&#10;Description générée automatiquement">
            <a:extLst>
              <a:ext uri="{FF2B5EF4-FFF2-40B4-BE49-F238E27FC236}">
                <a16:creationId xmlns:a16="http://schemas.microsoft.com/office/drawing/2014/main" id="{3B14F1A8-10D9-404D-98B8-7CD0B5209EF5}"/>
              </a:ext>
            </a:extLst>
          </p:cNvPr>
          <p:cNvPicPr>
            <a:picLocks noChangeAspect="1"/>
          </p:cNvPicPr>
          <p:nvPr/>
        </p:nvPicPr>
        <p:blipFill>
          <a:blip r:embed="rId4"/>
          <a:stretch>
            <a:fillRect/>
          </a:stretch>
        </p:blipFill>
        <p:spPr>
          <a:xfrm>
            <a:off x="4541707" y="921124"/>
            <a:ext cx="3888954" cy="1614947"/>
          </a:xfrm>
          <a:prstGeom prst="rect">
            <a:avLst/>
          </a:prstGeom>
        </p:spPr>
      </p:pic>
      <p:pic>
        <p:nvPicPr>
          <p:cNvPr id="9" name="Image 8" descr="Une image contenant texte, tennis, frappant, joueur&#10;&#10;Description générée automatiquement">
            <a:extLst>
              <a:ext uri="{FF2B5EF4-FFF2-40B4-BE49-F238E27FC236}">
                <a16:creationId xmlns:a16="http://schemas.microsoft.com/office/drawing/2014/main" id="{4B62984C-C46D-A94C-8140-B11674521E96}"/>
              </a:ext>
            </a:extLst>
          </p:cNvPr>
          <p:cNvPicPr>
            <a:picLocks noChangeAspect="1"/>
          </p:cNvPicPr>
          <p:nvPr/>
        </p:nvPicPr>
        <p:blipFill>
          <a:blip r:embed="rId5"/>
          <a:stretch>
            <a:fillRect/>
          </a:stretch>
        </p:blipFill>
        <p:spPr>
          <a:xfrm>
            <a:off x="4554875" y="2536069"/>
            <a:ext cx="3875785" cy="1852323"/>
          </a:xfrm>
          <a:prstGeom prst="rect">
            <a:avLst/>
          </a:prstGeom>
        </p:spPr>
      </p:pic>
      <p:pic>
        <p:nvPicPr>
          <p:cNvPr id="11" name="Image 10">
            <a:extLst>
              <a:ext uri="{FF2B5EF4-FFF2-40B4-BE49-F238E27FC236}">
                <a16:creationId xmlns:a16="http://schemas.microsoft.com/office/drawing/2014/main" id="{D0CF16D2-C052-104E-9202-016D6D153FF8}"/>
              </a:ext>
            </a:extLst>
          </p:cNvPr>
          <p:cNvPicPr>
            <a:picLocks noChangeAspect="1"/>
          </p:cNvPicPr>
          <p:nvPr/>
        </p:nvPicPr>
        <p:blipFill>
          <a:blip r:embed="rId6"/>
          <a:stretch>
            <a:fillRect/>
          </a:stretch>
        </p:blipFill>
        <p:spPr>
          <a:xfrm>
            <a:off x="713338" y="2516487"/>
            <a:ext cx="3834875" cy="1871905"/>
          </a:xfrm>
          <a:prstGeom prst="rect">
            <a:avLst/>
          </a:prstGeom>
        </p:spPr>
      </p:pic>
      <p:sp>
        <p:nvSpPr>
          <p:cNvPr id="10" name="Google Shape;150;p16">
            <a:extLst>
              <a:ext uri="{FF2B5EF4-FFF2-40B4-BE49-F238E27FC236}">
                <a16:creationId xmlns:a16="http://schemas.microsoft.com/office/drawing/2014/main" id="{58DC5107-6A8E-A744-AAB1-FCA37D9800EA}"/>
              </a:ext>
            </a:extLst>
          </p:cNvPr>
          <p:cNvSpPr txBox="1"/>
          <p:nvPr/>
        </p:nvSpPr>
        <p:spPr>
          <a:xfrm>
            <a:off x="1509250" y="4709098"/>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i="0" u="none" strike="noStrike" cap="none" dirty="0">
                <a:solidFill>
                  <a:srgbClr val="F3F3F3"/>
                </a:solidFill>
                <a:latin typeface="Fira Sans Condensed Light"/>
                <a:ea typeface="Fira Sans Condensed Light"/>
                <a:cs typeface="Fira Sans Condensed Light"/>
                <a:sym typeface="Fira Sans Condensed Light"/>
              </a:rPr>
              <a:t>Elio ELHOYECK</a:t>
            </a:r>
            <a:r>
              <a:rPr lang="en" sz="1200" b="1" i="0" u="none" strike="noStrike" cap="none" dirty="0">
                <a:solidFill>
                  <a:srgbClr val="F3F3F3"/>
                </a:solidFill>
                <a:latin typeface="Fira Sans Condensed Light"/>
                <a:ea typeface="Fira Sans Condensed Light"/>
                <a:cs typeface="Fira Sans Condensed Light"/>
                <a:sym typeface="Fira Sans Condensed Light"/>
              </a:rPr>
              <a:t>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b="1"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2" name="Google Shape;150;p16">
            <a:extLst>
              <a:ext uri="{FF2B5EF4-FFF2-40B4-BE49-F238E27FC236}">
                <a16:creationId xmlns:a16="http://schemas.microsoft.com/office/drawing/2014/main" id="{A978A022-A74A-9946-B2C8-1F3D57D4C6D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b="1"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3" name="Google Shape;150;p16">
            <a:extLst>
              <a:ext uri="{FF2B5EF4-FFF2-40B4-BE49-F238E27FC236}">
                <a16:creationId xmlns:a16="http://schemas.microsoft.com/office/drawing/2014/main" id="{1639E625-8F79-834A-A500-CCB144D14582}"/>
              </a:ext>
            </a:extLst>
          </p:cNvPr>
          <p:cNvSpPr txBox="1"/>
          <p:nvPr/>
        </p:nvSpPr>
        <p:spPr>
          <a:xfrm>
            <a:off x="1509250" y="4708128"/>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b="1" i="0" u="none" strike="noStrike" cap="none" dirty="0">
                <a:solidFill>
                  <a:srgbClr val="F3F3F3"/>
                </a:solidFill>
                <a:latin typeface="Fira Sans Condensed Light"/>
                <a:ea typeface="Fira Sans Condensed Light"/>
                <a:cs typeface="Fira Sans Condensed Light"/>
                <a:sym typeface="Fira Sans Condensed Light"/>
              </a:rPr>
              <a:t>Vincent RAMOUSSET</a:t>
            </a:r>
            <a:endParaRPr sz="1200" b="1"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F67F2339-378B-764F-8E00-BE58A9F35B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43</a:t>
            </a:fld>
            <a:endParaRPr lang="fr-FR"/>
          </a:p>
        </p:txBody>
      </p:sp>
    </p:spTree>
    <p:extLst>
      <p:ext uri="{BB962C8B-B14F-4D97-AF65-F5344CB8AC3E}">
        <p14:creationId xmlns:p14="http://schemas.microsoft.com/office/powerpoint/2010/main" val="326486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exit" presetSubtype="0" fill="hold" grpId="0" nodeType="withEffect">
                                  <p:stCondLst>
                                    <p:cond delay="0"/>
                                  </p:stCondLst>
                                  <p:childTnLst>
                                    <p:set>
                                      <p:cBhvr>
                                        <p:cTn id="14" dur="1" fill="hold">
                                          <p:stCondLst>
                                            <p:cond delay="0"/>
                                          </p:stCondLst>
                                        </p:cTn>
                                        <p:tgtEl>
                                          <p:spTgt spid="150"/>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0" grpId="0"/>
      <p:bldP spid="10" grpId="1"/>
      <p:bldP spid="12" grpId="0"/>
      <p:bldP spid="12" grpId="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13"/>
          <p:cNvSpPr txBox="1">
            <a:spLocks noGrp="1"/>
          </p:cNvSpPr>
          <p:nvPr>
            <p:ph type="title"/>
          </p:nvPr>
        </p:nvSpPr>
        <p:spPr>
          <a:xfrm>
            <a:off x="0" y="0"/>
            <a:ext cx="9144000" cy="514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5700" dirty="0"/>
              <a:t>DEMONSTRATION</a:t>
            </a:r>
            <a:endParaRPr sz="5700" dirty="0"/>
          </a:p>
        </p:txBody>
      </p:sp>
      <p:sp>
        <p:nvSpPr>
          <p:cNvPr id="451" name="Google Shape;451;p13"/>
          <p:cNvSpPr txBox="1">
            <a:spLocks noGrp="1"/>
          </p:cNvSpPr>
          <p:nvPr>
            <p:ph type="subTitle" idx="4294967295"/>
          </p:nvPr>
        </p:nvSpPr>
        <p:spPr>
          <a:xfrm>
            <a:off x="1224900" y="4709100"/>
            <a:ext cx="6694200" cy="434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654A64A3-B5CD-E340-889D-5C8087C4D46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44</a:t>
            </a:fld>
            <a:endParaRPr lang="fr-FR"/>
          </a:p>
        </p:txBody>
      </p:sp>
    </p:spTree>
    <p:extLst>
      <p:ext uri="{BB962C8B-B14F-4D97-AF65-F5344CB8AC3E}">
        <p14:creationId xmlns:p14="http://schemas.microsoft.com/office/powerpoint/2010/main" val="4033202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6;p10">
            <a:extLst>
              <a:ext uri="{FF2B5EF4-FFF2-40B4-BE49-F238E27FC236}">
                <a16:creationId xmlns:a16="http://schemas.microsoft.com/office/drawing/2014/main" id="{31EFAAC3-C78C-9644-969F-F1536A41270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a:t>
            </a:r>
            <a:r>
              <a:rPr lang="en" sz="1200" b="1"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1" name="Google Shape;131;p11">
            <a:extLst>
              <a:ext uri="{FF2B5EF4-FFF2-40B4-BE49-F238E27FC236}">
                <a16:creationId xmlns:a16="http://schemas.microsoft.com/office/drawing/2014/main" id="{884DE59F-1B2F-D148-8F3A-EDF3EDD1027C}"/>
              </a:ext>
            </a:extLst>
          </p:cNvPr>
          <p:cNvSpPr txBox="1">
            <a:spLocks/>
          </p:cNvSpPr>
          <p:nvPr/>
        </p:nvSpPr>
        <p:spPr>
          <a:xfrm>
            <a:off x="0" y="0"/>
            <a:ext cx="9144000"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6000" dirty="0">
                <a:solidFill>
                  <a:srgbClr val="8B0001"/>
                </a:solidFill>
                <a:latin typeface="Apple Braille" pitchFamily="2" charset="0"/>
              </a:rPr>
              <a:t>IV. Conclusion</a:t>
            </a:r>
          </a:p>
        </p:txBody>
      </p:sp>
    </p:spTree>
    <p:extLst>
      <p:ext uri="{BB962C8B-B14F-4D97-AF65-F5344CB8AC3E}">
        <p14:creationId xmlns:p14="http://schemas.microsoft.com/office/powerpoint/2010/main" val="19254252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12"/>
          <p:cNvSpPr txBox="1">
            <a:spLocks noGrp="1"/>
          </p:cNvSpPr>
          <p:nvPr>
            <p:ph type="title"/>
          </p:nvPr>
        </p:nvSpPr>
        <p:spPr>
          <a:xfrm>
            <a:off x="0" y="0"/>
            <a:ext cx="3665100" cy="5143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r>
              <a:rPr lang="en" dirty="0"/>
              <a:t>CONCLUSION</a:t>
            </a:r>
            <a:endParaRPr dirty="0"/>
          </a:p>
        </p:txBody>
      </p:sp>
      <p:cxnSp>
        <p:nvCxnSpPr>
          <p:cNvPr id="422" name="Google Shape;422;p12"/>
          <p:cNvCxnSpPr>
            <a:cxnSpLocks/>
          </p:cNvCxnSpPr>
          <p:nvPr/>
        </p:nvCxnSpPr>
        <p:spPr>
          <a:xfrm>
            <a:off x="3723850"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423" name="Google Shape;423;p12"/>
          <p:cNvSpPr txBox="1">
            <a:spLocks noGrp="1"/>
          </p:cNvSpPr>
          <p:nvPr>
            <p:ph type="subTitle" idx="4294967295"/>
          </p:nvPr>
        </p:nvSpPr>
        <p:spPr>
          <a:xfrm>
            <a:off x="4069125" y="0"/>
            <a:ext cx="4739700" cy="5143500"/>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200000"/>
              </a:lnSpc>
              <a:spcBef>
                <a:spcPts val="0"/>
              </a:spcBef>
              <a:spcAft>
                <a:spcPts val="0"/>
              </a:spcAft>
              <a:buClr>
                <a:srgbClr val="F3F3F3"/>
              </a:buClr>
              <a:buSzPts val="1500"/>
              <a:buFont typeface="Fira Sans Condensed Light"/>
              <a:buChar char="●"/>
            </a:pPr>
            <a:r>
              <a:rPr lang="fr-FR" sz="1500" dirty="0"/>
              <a:t>Contribution </a:t>
            </a:r>
            <a:r>
              <a:rPr lang="fr-FR" sz="1500" dirty="0" err="1"/>
              <a:t>statement</a:t>
            </a:r>
            <a:endParaRPr lang="fr-FR" sz="1500" dirty="0"/>
          </a:p>
          <a:p>
            <a:pPr lvl="0" indent="-323850">
              <a:lnSpc>
                <a:spcPct val="200000"/>
              </a:lnSpc>
              <a:buSzPts val="1500"/>
            </a:pPr>
            <a:r>
              <a:rPr lang="fr-FR" sz="1500" dirty="0"/>
              <a:t>Documentations</a:t>
            </a:r>
          </a:p>
          <a:p>
            <a:pPr lvl="0" indent="-323850">
              <a:lnSpc>
                <a:spcPct val="200000"/>
              </a:lnSpc>
              <a:buSzPts val="1500"/>
            </a:pPr>
            <a:r>
              <a:rPr lang="fr-FR" sz="1500" dirty="0" err="1"/>
              <a:t>Remote</a:t>
            </a:r>
            <a:r>
              <a:rPr lang="fr-FR" sz="1500" dirty="0"/>
              <a:t> </a:t>
            </a:r>
            <a:r>
              <a:rPr lang="fr-FR" sz="1500" dirty="0" err="1"/>
              <a:t>work</a:t>
            </a:r>
            <a:r>
              <a:rPr lang="fr-FR" sz="1500" dirty="0"/>
              <a:t> </a:t>
            </a:r>
          </a:p>
          <a:p>
            <a:pPr lvl="0" indent="-323850">
              <a:lnSpc>
                <a:spcPct val="200000"/>
              </a:lnSpc>
              <a:buSzPts val="1500"/>
            </a:pPr>
            <a:r>
              <a:rPr lang="fr-FR" sz="1500" dirty="0" err="1"/>
              <a:t>Knowledge</a:t>
            </a:r>
            <a:r>
              <a:rPr lang="fr-FR" sz="1500" dirty="0"/>
              <a:t> </a:t>
            </a:r>
            <a:r>
              <a:rPr lang="fr-FR" sz="1500" dirty="0" err="1"/>
              <a:t>shared</a:t>
            </a:r>
            <a:endParaRPr lang="fr-FR" sz="1500" dirty="0"/>
          </a:p>
          <a:p>
            <a:pPr lvl="0" indent="-323850">
              <a:lnSpc>
                <a:spcPct val="200000"/>
              </a:lnSpc>
              <a:buSzPts val="1500"/>
            </a:pPr>
            <a:r>
              <a:rPr lang="fr-FR" sz="1500" dirty="0"/>
              <a:t>Possible </a:t>
            </a:r>
            <a:r>
              <a:rPr lang="fr-FR" sz="1500" dirty="0" err="1"/>
              <a:t>improvement</a:t>
            </a:r>
            <a:endParaRPr lang="fr-FR" sz="1500" dirty="0"/>
          </a:p>
          <a:p>
            <a:pPr lvl="0" indent="-323850">
              <a:lnSpc>
                <a:spcPct val="200000"/>
              </a:lnSpc>
              <a:buSzPts val="1500"/>
            </a:pPr>
            <a:endParaRPr lang="fr-FR" sz="600" dirty="0"/>
          </a:p>
        </p:txBody>
      </p:sp>
      <p:sp>
        <p:nvSpPr>
          <p:cNvPr id="424" name="Google Shape;424;p12"/>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a:t>
            </a:r>
            <a:r>
              <a:rPr lang="en" sz="1200" b="1"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B5AEB5EE-5B69-CD43-A9CB-0F9F342096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46</a:t>
            </a:fld>
            <a:endParaRPr lang="fr-FR"/>
          </a:p>
        </p:txBody>
      </p:sp>
    </p:spTree>
    <p:extLst>
      <p:ext uri="{BB962C8B-B14F-4D97-AF65-F5344CB8AC3E}">
        <p14:creationId xmlns:p14="http://schemas.microsoft.com/office/powerpoint/2010/main" val="826263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23">
                                            <p:txEl>
                                              <p:pRg st="0" end="0"/>
                                            </p:txEl>
                                          </p:spTgt>
                                        </p:tgtEl>
                                        <p:attrNameLst>
                                          <p:attrName>style.visibility</p:attrName>
                                        </p:attrNameLst>
                                      </p:cBhvr>
                                      <p:to>
                                        <p:strVal val="visible"/>
                                      </p:to>
                                    </p:set>
                                    <p:animEffect transition="in" filter="fade">
                                      <p:cBhvr>
                                        <p:cTn id="7" dur="1000"/>
                                        <p:tgtEl>
                                          <p:spTgt spid="423">
                                            <p:txEl>
                                              <p:pRg st="0" end="0"/>
                                            </p:txEl>
                                          </p:spTgt>
                                        </p:tgtEl>
                                      </p:cBhvr>
                                    </p:animEffect>
                                    <p:anim calcmode="lin" valueType="num">
                                      <p:cBhvr>
                                        <p:cTn id="8" dur="1000" fill="hold"/>
                                        <p:tgtEl>
                                          <p:spTgt spid="42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23">
                                            <p:txEl>
                                              <p:pRg st="1" end="1"/>
                                            </p:txEl>
                                          </p:spTgt>
                                        </p:tgtEl>
                                        <p:attrNameLst>
                                          <p:attrName>style.visibility</p:attrName>
                                        </p:attrNameLst>
                                      </p:cBhvr>
                                      <p:to>
                                        <p:strVal val="visible"/>
                                      </p:to>
                                    </p:set>
                                    <p:animEffect transition="in" filter="fade">
                                      <p:cBhvr>
                                        <p:cTn id="14" dur="1000"/>
                                        <p:tgtEl>
                                          <p:spTgt spid="423">
                                            <p:txEl>
                                              <p:pRg st="1" end="1"/>
                                            </p:txEl>
                                          </p:spTgt>
                                        </p:tgtEl>
                                      </p:cBhvr>
                                    </p:animEffect>
                                    <p:anim calcmode="lin" valueType="num">
                                      <p:cBhvr>
                                        <p:cTn id="15" dur="1000" fill="hold"/>
                                        <p:tgtEl>
                                          <p:spTgt spid="42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2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23">
                                            <p:txEl>
                                              <p:pRg st="2" end="2"/>
                                            </p:txEl>
                                          </p:spTgt>
                                        </p:tgtEl>
                                        <p:attrNameLst>
                                          <p:attrName>style.visibility</p:attrName>
                                        </p:attrNameLst>
                                      </p:cBhvr>
                                      <p:to>
                                        <p:strVal val="visible"/>
                                      </p:to>
                                    </p:set>
                                    <p:animEffect transition="in" filter="fade">
                                      <p:cBhvr>
                                        <p:cTn id="21" dur="1000"/>
                                        <p:tgtEl>
                                          <p:spTgt spid="423">
                                            <p:txEl>
                                              <p:pRg st="2" end="2"/>
                                            </p:txEl>
                                          </p:spTgt>
                                        </p:tgtEl>
                                      </p:cBhvr>
                                    </p:animEffect>
                                    <p:anim calcmode="lin" valueType="num">
                                      <p:cBhvr>
                                        <p:cTn id="22" dur="1000" fill="hold"/>
                                        <p:tgtEl>
                                          <p:spTgt spid="42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2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23">
                                            <p:txEl>
                                              <p:pRg st="3" end="3"/>
                                            </p:txEl>
                                          </p:spTgt>
                                        </p:tgtEl>
                                        <p:attrNameLst>
                                          <p:attrName>style.visibility</p:attrName>
                                        </p:attrNameLst>
                                      </p:cBhvr>
                                      <p:to>
                                        <p:strVal val="visible"/>
                                      </p:to>
                                    </p:set>
                                    <p:animEffect transition="in" filter="fade">
                                      <p:cBhvr>
                                        <p:cTn id="28" dur="1000"/>
                                        <p:tgtEl>
                                          <p:spTgt spid="423">
                                            <p:txEl>
                                              <p:pRg st="3" end="3"/>
                                            </p:txEl>
                                          </p:spTgt>
                                        </p:tgtEl>
                                      </p:cBhvr>
                                    </p:animEffect>
                                    <p:anim calcmode="lin" valueType="num">
                                      <p:cBhvr>
                                        <p:cTn id="29" dur="1000" fill="hold"/>
                                        <p:tgtEl>
                                          <p:spTgt spid="42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42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23">
                                            <p:txEl>
                                              <p:pRg st="4" end="4"/>
                                            </p:txEl>
                                          </p:spTgt>
                                        </p:tgtEl>
                                        <p:attrNameLst>
                                          <p:attrName>style.visibility</p:attrName>
                                        </p:attrNameLst>
                                      </p:cBhvr>
                                      <p:to>
                                        <p:strVal val="visible"/>
                                      </p:to>
                                    </p:set>
                                    <p:animEffect transition="in" filter="fade">
                                      <p:cBhvr>
                                        <p:cTn id="35" dur="1000"/>
                                        <p:tgtEl>
                                          <p:spTgt spid="423">
                                            <p:txEl>
                                              <p:pRg st="4" end="4"/>
                                            </p:txEl>
                                          </p:spTgt>
                                        </p:tgtEl>
                                      </p:cBhvr>
                                    </p:animEffect>
                                    <p:anim calcmode="lin" valueType="num">
                                      <p:cBhvr>
                                        <p:cTn id="36" dur="1000" fill="hold"/>
                                        <p:tgtEl>
                                          <p:spTgt spid="42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42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Personal Opinions</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0"/>
            <a:ext cx="2543456"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a:solidFill>
                  <a:srgbClr val="A10103"/>
                </a:solidFill>
              </a:rPr>
              <a:t>ENGUERRAND</a:t>
            </a:r>
          </a:p>
        </p:txBody>
      </p:sp>
      <p:cxnSp>
        <p:nvCxnSpPr>
          <p:cNvPr id="8" name="Google Shape;153;p3">
            <a:extLst>
              <a:ext uri="{FF2B5EF4-FFF2-40B4-BE49-F238E27FC236}">
                <a16:creationId xmlns:a16="http://schemas.microsoft.com/office/drawing/2014/main" id="{095B90A0-A876-2F48-971E-A4979FB2CD47}"/>
              </a:ext>
            </a:extLst>
          </p:cNvPr>
          <p:cNvCxnSpPr>
            <a:cxnSpLocks/>
          </p:cNvCxnSpPr>
          <p:nvPr/>
        </p:nvCxnSpPr>
        <p:spPr>
          <a:xfrm>
            <a:off x="2553956"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10" name="Google Shape;154;p3">
            <a:extLst>
              <a:ext uri="{FF2B5EF4-FFF2-40B4-BE49-F238E27FC236}">
                <a16:creationId xmlns:a16="http://schemas.microsoft.com/office/drawing/2014/main" id="{CA58F409-9DFB-7F45-8EAD-894DEEA263A9}"/>
              </a:ext>
            </a:extLst>
          </p:cNvPr>
          <p:cNvSpPr txBox="1">
            <a:spLocks/>
          </p:cNvSpPr>
          <p:nvPr/>
        </p:nvSpPr>
        <p:spPr>
          <a:xfrm>
            <a:off x="3605440" y="49"/>
            <a:ext cx="5538560" cy="5143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dirty="0" err="1">
                <a:solidFill>
                  <a:srgbClr val="FFFFFF"/>
                </a:solidFill>
              </a:rPr>
              <a:t>Some</a:t>
            </a:r>
            <a:r>
              <a:rPr lang="fr-FR" sz="1500" dirty="0">
                <a:solidFill>
                  <a:srgbClr val="FFFFFF"/>
                </a:solidFill>
              </a:rPr>
              <a:t> </a:t>
            </a:r>
            <a:r>
              <a:rPr lang="fr-FR" sz="1500" b="1" dirty="0" err="1">
                <a:solidFill>
                  <a:srgbClr val="FFFFFF"/>
                </a:solidFill>
              </a:rPr>
              <a:t>remaining</a:t>
            </a:r>
            <a:r>
              <a:rPr lang="fr-FR" sz="1500" b="1" dirty="0">
                <a:solidFill>
                  <a:srgbClr val="FFFFFF"/>
                </a:solidFill>
              </a:rPr>
              <a:t> </a:t>
            </a:r>
            <a:r>
              <a:rPr lang="fr-FR" sz="1500" b="1" dirty="0" err="1">
                <a:solidFill>
                  <a:srgbClr val="FFFFFF"/>
                </a:solidFill>
              </a:rPr>
              <a:t>improvements</a:t>
            </a:r>
            <a:endParaRPr lang="fr-FR" sz="1500" b="1" dirty="0">
              <a:solidFill>
                <a:srgbClr val="FFFFFF"/>
              </a:solidFill>
            </a:endParaRPr>
          </a:p>
          <a:p>
            <a:pPr marL="742950" indent="-285750">
              <a:lnSpc>
                <a:spcPct val="200000"/>
              </a:lnSpc>
            </a:pPr>
            <a:r>
              <a:rPr lang="fr-FR" sz="1500" dirty="0">
                <a:solidFill>
                  <a:srgbClr val="FFFFFF"/>
                </a:solidFill>
              </a:rPr>
              <a:t>Small </a:t>
            </a:r>
            <a:r>
              <a:rPr lang="fr-FR" sz="1500" b="1" dirty="0" err="1">
                <a:solidFill>
                  <a:srgbClr val="FFFFFF"/>
                </a:solidFill>
              </a:rPr>
              <a:t>company</a:t>
            </a:r>
            <a:endParaRPr lang="fr-FR" sz="1500" b="1" dirty="0">
              <a:solidFill>
                <a:srgbClr val="FFFFFF"/>
              </a:solidFill>
            </a:endParaRPr>
          </a:p>
          <a:p>
            <a:pPr indent="0">
              <a:lnSpc>
                <a:spcPct val="200000"/>
              </a:lnSpc>
              <a:buNone/>
            </a:pPr>
            <a:endParaRPr lang="fr-FR" sz="500" dirty="0">
              <a:solidFill>
                <a:srgbClr val="FFFFFF"/>
              </a:solidFill>
            </a:endParaRPr>
          </a:p>
        </p:txBody>
      </p:sp>
      <p:pic>
        <p:nvPicPr>
          <p:cNvPr id="9" name="Image 8" descr="Une image contenant extérieur, personne, homme, désert&#10;&#10;Description générée automatiquement">
            <a:extLst>
              <a:ext uri="{FF2B5EF4-FFF2-40B4-BE49-F238E27FC236}">
                <a16:creationId xmlns:a16="http://schemas.microsoft.com/office/drawing/2014/main" id="{5F00430B-15DA-3247-AFE6-97A17CEB57AF}"/>
              </a:ext>
            </a:extLst>
          </p:cNvPr>
          <p:cNvPicPr/>
          <p:nvPr/>
        </p:nvPicPr>
        <p:blipFill rotWithShape="1">
          <a:blip r:embed="rId3"/>
          <a:srcRect l="34871" t="12679" r="26677" b="27038"/>
          <a:stretch/>
        </p:blipFill>
        <p:spPr bwMode="auto">
          <a:xfrm>
            <a:off x="720100" y="1827864"/>
            <a:ext cx="1192681" cy="1487771"/>
          </a:xfrm>
          <a:prstGeom prst="rect">
            <a:avLst/>
          </a:prstGeom>
          <a:ln>
            <a:noFill/>
          </a:ln>
          <a:extLst>
            <a:ext uri="{53640926-AAD7-44D8-BBD7-CCE9431645EC}">
              <a14:shadowObscured xmlns:a14="http://schemas.microsoft.com/office/drawing/2010/main"/>
            </a:ext>
          </a:extLst>
        </p:spPr>
      </p:pic>
      <p:sp>
        <p:nvSpPr>
          <p:cNvPr id="11" name="Google Shape;150;p16">
            <a:extLst>
              <a:ext uri="{FF2B5EF4-FFF2-40B4-BE49-F238E27FC236}">
                <a16:creationId xmlns:a16="http://schemas.microsoft.com/office/drawing/2014/main" id="{00D0365C-0859-594B-ADA6-4FDC5A1152C5}"/>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56D4BD5F-6923-E94C-8B0C-34261B1E9F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47</a:t>
            </a:fld>
            <a:endParaRPr lang="fr-FR"/>
          </a:p>
        </p:txBody>
      </p:sp>
    </p:spTree>
    <p:extLst>
      <p:ext uri="{BB962C8B-B14F-4D97-AF65-F5344CB8AC3E}">
        <p14:creationId xmlns:p14="http://schemas.microsoft.com/office/powerpoint/2010/main" val="5182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7" presetID="53" presetClass="exit" presetSubtype="32" fill="hold" grpId="0" nodeType="withEffect">
                                  <p:stCondLst>
                                    <p:cond delay="0"/>
                                  </p:stCondLst>
                                  <p:childTnLst>
                                    <p:anim calcmode="lin" valueType="num">
                                      <p:cBhvr>
                                        <p:cTn id="18" dur="500"/>
                                        <p:tgtEl>
                                          <p:spTgt spid="7"/>
                                        </p:tgtEl>
                                        <p:attrNameLst>
                                          <p:attrName>ppt_w</p:attrName>
                                        </p:attrNameLst>
                                      </p:cBhvr>
                                      <p:tavLst>
                                        <p:tav tm="0">
                                          <p:val>
                                            <p:strVal val="ppt_w"/>
                                          </p:val>
                                        </p:tav>
                                        <p:tav tm="100000">
                                          <p:val>
                                            <p:fltVal val="0"/>
                                          </p:val>
                                        </p:tav>
                                      </p:tavLst>
                                    </p:anim>
                                    <p:anim calcmode="lin" valueType="num">
                                      <p:cBhvr>
                                        <p:cTn id="19" dur="500"/>
                                        <p:tgtEl>
                                          <p:spTgt spid="7"/>
                                        </p:tgtEl>
                                        <p:attrNameLst>
                                          <p:attrName>ppt_h</p:attrName>
                                        </p:attrNameLst>
                                      </p:cBhvr>
                                      <p:tavLst>
                                        <p:tav tm="0">
                                          <p:val>
                                            <p:strVal val="ppt_h"/>
                                          </p:val>
                                        </p:tav>
                                        <p:tav tm="100000">
                                          <p:val>
                                            <p:fltVal val="0"/>
                                          </p:val>
                                        </p:tav>
                                      </p:tavLst>
                                    </p:anim>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par>
                                <p:cTn id="22" presetID="53" presetClass="entr" presetSubtype="16"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Personal Opinions</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0"/>
            <a:ext cx="2543456"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a:solidFill>
                  <a:srgbClr val="A10103"/>
                </a:solidFill>
              </a:rPr>
              <a:t>ELIO</a:t>
            </a:r>
          </a:p>
        </p:txBody>
      </p:sp>
      <p:cxnSp>
        <p:nvCxnSpPr>
          <p:cNvPr id="8" name="Google Shape;153;p3">
            <a:extLst>
              <a:ext uri="{FF2B5EF4-FFF2-40B4-BE49-F238E27FC236}">
                <a16:creationId xmlns:a16="http://schemas.microsoft.com/office/drawing/2014/main" id="{095B90A0-A876-2F48-971E-A4979FB2CD47}"/>
              </a:ext>
            </a:extLst>
          </p:cNvPr>
          <p:cNvCxnSpPr>
            <a:cxnSpLocks/>
          </p:cNvCxnSpPr>
          <p:nvPr/>
        </p:nvCxnSpPr>
        <p:spPr>
          <a:xfrm>
            <a:off x="2553956"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10" name="Google Shape;154;p3">
            <a:extLst>
              <a:ext uri="{FF2B5EF4-FFF2-40B4-BE49-F238E27FC236}">
                <a16:creationId xmlns:a16="http://schemas.microsoft.com/office/drawing/2014/main" id="{FFC4FBBF-5005-3944-8868-AF57B4B4475B}"/>
              </a:ext>
            </a:extLst>
          </p:cNvPr>
          <p:cNvSpPr txBox="1">
            <a:spLocks/>
          </p:cNvSpPr>
          <p:nvPr/>
        </p:nvSpPr>
        <p:spPr>
          <a:xfrm>
            <a:off x="3605440" y="0"/>
            <a:ext cx="5538560" cy="5143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dirty="0" err="1">
                <a:solidFill>
                  <a:srgbClr val="FFFFFF"/>
                </a:solidFill>
              </a:rPr>
              <a:t>Lack</a:t>
            </a:r>
            <a:r>
              <a:rPr lang="fr-FR" sz="1500" dirty="0">
                <a:solidFill>
                  <a:srgbClr val="FFFFFF"/>
                </a:solidFill>
              </a:rPr>
              <a:t> of </a:t>
            </a:r>
            <a:r>
              <a:rPr lang="fr-FR" sz="1500" b="1" dirty="0">
                <a:solidFill>
                  <a:srgbClr val="FFFFFF"/>
                </a:solidFill>
              </a:rPr>
              <a:t>French </a:t>
            </a:r>
            <a:r>
              <a:rPr lang="fr-FR" sz="1500" b="1" dirty="0" err="1">
                <a:solidFill>
                  <a:srgbClr val="FFFFFF"/>
                </a:solidFill>
              </a:rPr>
              <a:t>dataset</a:t>
            </a:r>
            <a:r>
              <a:rPr lang="fr-FR" sz="1500" b="1" dirty="0">
                <a:solidFill>
                  <a:srgbClr val="FFFFFF"/>
                </a:solidFill>
              </a:rPr>
              <a:t> </a:t>
            </a:r>
            <a:r>
              <a:rPr lang="fr-FR" sz="1500" dirty="0">
                <a:solidFill>
                  <a:srgbClr val="FFFFFF"/>
                </a:solidFill>
              </a:rPr>
              <a:t>for close-</a:t>
            </a:r>
            <a:r>
              <a:rPr lang="fr-FR" sz="1500" dirty="0" err="1">
                <a:solidFill>
                  <a:srgbClr val="FFFFFF"/>
                </a:solidFill>
              </a:rPr>
              <a:t>ended</a:t>
            </a:r>
            <a:r>
              <a:rPr lang="fr-FR" sz="1500" dirty="0">
                <a:solidFill>
                  <a:srgbClr val="FFFFFF"/>
                </a:solidFill>
              </a:rPr>
              <a:t> questions</a:t>
            </a:r>
          </a:p>
          <a:p>
            <a:pPr marL="742950" indent="-285750">
              <a:lnSpc>
                <a:spcPct val="200000"/>
              </a:lnSpc>
            </a:pPr>
            <a:r>
              <a:rPr lang="fr-FR" sz="1500" b="1" dirty="0" err="1">
                <a:solidFill>
                  <a:srgbClr val="FFFFFF"/>
                </a:solidFill>
              </a:rPr>
              <a:t>Human</a:t>
            </a:r>
            <a:r>
              <a:rPr lang="fr-FR" sz="1500" b="1" dirty="0">
                <a:solidFill>
                  <a:srgbClr val="FFFFFF"/>
                </a:solidFill>
              </a:rPr>
              <a:t> jobs </a:t>
            </a:r>
            <a:r>
              <a:rPr lang="fr-FR" sz="1500" dirty="0">
                <a:solidFill>
                  <a:srgbClr val="FFFFFF"/>
                </a:solidFill>
              </a:rPr>
              <a:t>replacement</a:t>
            </a:r>
          </a:p>
          <a:p>
            <a:pPr indent="0">
              <a:lnSpc>
                <a:spcPct val="200000"/>
              </a:lnSpc>
              <a:buNone/>
            </a:pPr>
            <a:endParaRPr lang="fr-FR" sz="500" dirty="0">
              <a:solidFill>
                <a:srgbClr val="FFFFFF"/>
              </a:solidFill>
            </a:endParaRPr>
          </a:p>
        </p:txBody>
      </p:sp>
      <p:pic>
        <p:nvPicPr>
          <p:cNvPr id="3" name="Image 2" descr="Une image contenant personne, homme, posant, complet&#10;&#10;Description générée automatiquement">
            <a:extLst>
              <a:ext uri="{FF2B5EF4-FFF2-40B4-BE49-F238E27FC236}">
                <a16:creationId xmlns:a16="http://schemas.microsoft.com/office/drawing/2014/main" id="{5204CCDB-1D4C-BB4C-9A20-2364C5546D68}"/>
              </a:ext>
            </a:extLst>
          </p:cNvPr>
          <p:cNvPicPr>
            <a:picLocks noChangeAspect="1"/>
          </p:cNvPicPr>
          <p:nvPr/>
        </p:nvPicPr>
        <p:blipFill rotWithShape="1">
          <a:blip r:embed="rId3"/>
          <a:srcRect l="22276" r="15687"/>
          <a:stretch/>
        </p:blipFill>
        <p:spPr>
          <a:xfrm>
            <a:off x="654556" y="1907662"/>
            <a:ext cx="1234343" cy="1328125"/>
          </a:xfrm>
          <a:prstGeom prst="rect">
            <a:avLst/>
          </a:prstGeom>
        </p:spPr>
      </p:pic>
      <p:sp>
        <p:nvSpPr>
          <p:cNvPr id="9" name="Google Shape;150;p16">
            <a:extLst>
              <a:ext uri="{FF2B5EF4-FFF2-40B4-BE49-F238E27FC236}">
                <a16:creationId xmlns:a16="http://schemas.microsoft.com/office/drawing/2014/main" id="{E6E70869-6132-0D48-A375-FA64949106AD}"/>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b="1"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877EAEBA-99F7-D74B-A64A-9166674AEB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48</a:t>
            </a:fld>
            <a:endParaRPr lang="fr-FR"/>
          </a:p>
        </p:txBody>
      </p:sp>
    </p:spTree>
    <p:extLst>
      <p:ext uri="{BB962C8B-B14F-4D97-AF65-F5344CB8AC3E}">
        <p14:creationId xmlns:p14="http://schemas.microsoft.com/office/powerpoint/2010/main" val="185327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xit" presetSubtype="32" fill="hold" grpId="0" nodeType="withEffect">
                                  <p:stCondLst>
                                    <p:cond delay="0"/>
                                  </p:stCondLst>
                                  <p:childTnLst>
                                    <p:anim calcmode="lin" valueType="num">
                                      <p:cBhvr>
                                        <p:cTn id="23" dur="500"/>
                                        <p:tgtEl>
                                          <p:spTgt spid="7"/>
                                        </p:tgtEl>
                                        <p:attrNameLst>
                                          <p:attrName>ppt_w</p:attrName>
                                        </p:attrNameLst>
                                      </p:cBhvr>
                                      <p:tavLst>
                                        <p:tav tm="0">
                                          <p:val>
                                            <p:strVal val="ppt_w"/>
                                          </p:val>
                                        </p:tav>
                                        <p:tav tm="100000">
                                          <p:val>
                                            <p:fltVal val="0"/>
                                          </p:val>
                                        </p:tav>
                                      </p:tavLst>
                                    </p:anim>
                                    <p:anim calcmode="lin" valueType="num">
                                      <p:cBhvr>
                                        <p:cTn id="24" dur="500"/>
                                        <p:tgtEl>
                                          <p:spTgt spid="7"/>
                                        </p:tgtEl>
                                        <p:attrNameLst>
                                          <p:attrName>ppt_h</p:attrName>
                                        </p:attrNameLst>
                                      </p:cBhvr>
                                      <p:tavLst>
                                        <p:tav tm="0">
                                          <p:val>
                                            <p:strVal val="ppt_h"/>
                                          </p:val>
                                        </p:tav>
                                        <p:tav tm="100000">
                                          <p:val>
                                            <p:fltVal val="0"/>
                                          </p:val>
                                        </p:tav>
                                      </p:tavLst>
                                    </p:anim>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34" name="Google Shape;834;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49</a:t>
            </a:fld>
            <a:endParaRPr/>
          </a:p>
        </p:txBody>
      </p:sp>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Personal Opinions</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0"/>
            <a:ext cx="2543456"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a:solidFill>
                  <a:srgbClr val="A10103"/>
                </a:solidFill>
              </a:rPr>
              <a:t>MOHAMAD</a:t>
            </a:r>
          </a:p>
        </p:txBody>
      </p:sp>
      <p:cxnSp>
        <p:nvCxnSpPr>
          <p:cNvPr id="8" name="Google Shape;153;p3">
            <a:extLst>
              <a:ext uri="{FF2B5EF4-FFF2-40B4-BE49-F238E27FC236}">
                <a16:creationId xmlns:a16="http://schemas.microsoft.com/office/drawing/2014/main" id="{095B90A0-A876-2F48-971E-A4979FB2CD47}"/>
              </a:ext>
            </a:extLst>
          </p:cNvPr>
          <p:cNvCxnSpPr>
            <a:cxnSpLocks/>
          </p:cNvCxnSpPr>
          <p:nvPr/>
        </p:nvCxnSpPr>
        <p:spPr>
          <a:xfrm>
            <a:off x="2553956"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11" name="Google Shape;154;p3">
            <a:extLst>
              <a:ext uri="{FF2B5EF4-FFF2-40B4-BE49-F238E27FC236}">
                <a16:creationId xmlns:a16="http://schemas.microsoft.com/office/drawing/2014/main" id="{89F8EABE-74A1-5749-AD59-470EB378125D}"/>
              </a:ext>
            </a:extLst>
          </p:cNvPr>
          <p:cNvSpPr txBox="1">
            <a:spLocks/>
          </p:cNvSpPr>
          <p:nvPr/>
        </p:nvSpPr>
        <p:spPr>
          <a:xfrm>
            <a:off x="3605440" y="-1"/>
            <a:ext cx="5538560" cy="5143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dirty="0" err="1">
                <a:solidFill>
                  <a:srgbClr val="FFFFFF"/>
                </a:solidFill>
              </a:rPr>
              <a:t>Adding</a:t>
            </a:r>
            <a:r>
              <a:rPr lang="fr-FR" sz="1500" dirty="0">
                <a:solidFill>
                  <a:srgbClr val="FFFFFF"/>
                </a:solidFill>
              </a:rPr>
              <a:t> </a:t>
            </a:r>
            <a:r>
              <a:rPr lang="fr-FR" sz="1500" b="1" dirty="0">
                <a:solidFill>
                  <a:srgbClr val="FFFFFF"/>
                </a:solidFill>
              </a:rPr>
              <a:t>new </a:t>
            </a:r>
            <a:r>
              <a:rPr lang="fr-FR" sz="1500" b="1" dirty="0" err="1">
                <a:solidFill>
                  <a:srgbClr val="FFFFFF"/>
                </a:solidFill>
              </a:rPr>
              <a:t>features</a:t>
            </a:r>
            <a:endParaRPr lang="fr-FR" sz="1500" b="1" dirty="0">
              <a:solidFill>
                <a:srgbClr val="FFFFFF"/>
              </a:solidFill>
            </a:endParaRPr>
          </a:p>
          <a:p>
            <a:pPr marL="742950" indent="-285750">
              <a:lnSpc>
                <a:spcPct val="200000"/>
              </a:lnSpc>
            </a:pPr>
            <a:r>
              <a:rPr lang="fr-FR" sz="1500" dirty="0" err="1">
                <a:solidFill>
                  <a:srgbClr val="FFFFFF"/>
                </a:solidFill>
              </a:rPr>
              <a:t>Resolving</a:t>
            </a:r>
            <a:r>
              <a:rPr lang="fr-FR" sz="1500" dirty="0">
                <a:solidFill>
                  <a:srgbClr val="FFFFFF"/>
                </a:solidFill>
              </a:rPr>
              <a:t> </a:t>
            </a:r>
            <a:r>
              <a:rPr lang="fr-FR" sz="1500" b="1" dirty="0">
                <a:solidFill>
                  <a:srgbClr val="FFFFFF"/>
                </a:solidFill>
              </a:rPr>
              <a:t>translation issues</a:t>
            </a:r>
          </a:p>
          <a:p>
            <a:pPr indent="0">
              <a:lnSpc>
                <a:spcPct val="200000"/>
              </a:lnSpc>
              <a:buNone/>
            </a:pPr>
            <a:endParaRPr lang="fr-FR" sz="500" dirty="0">
              <a:solidFill>
                <a:srgbClr val="FFFFFF"/>
              </a:solidFill>
            </a:endParaRPr>
          </a:p>
        </p:txBody>
      </p:sp>
      <p:pic>
        <p:nvPicPr>
          <p:cNvPr id="3" name="Image 2" descr="Une image contenant personne, table, intérieur, repas&#10;&#10;Description générée automatiquement">
            <a:extLst>
              <a:ext uri="{FF2B5EF4-FFF2-40B4-BE49-F238E27FC236}">
                <a16:creationId xmlns:a16="http://schemas.microsoft.com/office/drawing/2014/main" id="{C8D4C76B-19DC-A445-A7FE-1D40C0D5000C}"/>
              </a:ext>
            </a:extLst>
          </p:cNvPr>
          <p:cNvPicPr>
            <a:picLocks noChangeAspect="1"/>
          </p:cNvPicPr>
          <p:nvPr/>
        </p:nvPicPr>
        <p:blipFill>
          <a:blip r:embed="rId3"/>
          <a:stretch>
            <a:fillRect/>
          </a:stretch>
        </p:blipFill>
        <p:spPr>
          <a:xfrm>
            <a:off x="539858" y="1723999"/>
            <a:ext cx="1463739" cy="1695450"/>
          </a:xfrm>
          <a:prstGeom prst="rect">
            <a:avLst/>
          </a:prstGeom>
        </p:spPr>
      </p:pic>
      <p:sp>
        <p:nvSpPr>
          <p:cNvPr id="9" name="Google Shape;150;p16">
            <a:extLst>
              <a:ext uri="{FF2B5EF4-FFF2-40B4-BE49-F238E27FC236}">
                <a16:creationId xmlns:a16="http://schemas.microsoft.com/office/drawing/2014/main" id="{359A8E9B-E0CC-4D4B-93AE-87649929ADF4}"/>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i="0" u="none" strike="noStrike" cap="none" dirty="0">
                <a:solidFill>
                  <a:srgbClr val="F3F3F3"/>
                </a:solidFill>
                <a:latin typeface="Fira Sans Condensed Light"/>
                <a:ea typeface="Fira Sans Condensed Light"/>
                <a:cs typeface="Fira Sans Condensed Light"/>
                <a:sym typeface="Fira Sans Condensed Light"/>
              </a:rPr>
              <a:t>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b="1"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39355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xit" presetSubtype="32" fill="hold" grpId="0" nodeType="withEffect">
                                  <p:stCondLst>
                                    <p:cond delay="0"/>
                                  </p:stCondLst>
                                  <p:childTnLst>
                                    <p:anim calcmode="lin" valueType="num">
                                      <p:cBhvr>
                                        <p:cTn id="23" dur="500"/>
                                        <p:tgtEl>
                                          <p:spTgt spid="7"/>
                                        </p:tgtEl>
                                        <p:attrNameLst>
                                          <p:attrName>ppt_w</p:attrName>
                                        </p:attrNameLst>
                                      </p:cBhvr>
                                      <p:tavLst>
                                        <p:tav tm="0">
                                          <p:val>
                                            <p:strVal val="ppt_w"/>
                                          </p:val>
                                        </p:tav>
                                        <p:tav tm="100000">
                                          <p:val>
                                            <p:fltVal val="0"/>
                                          </p:val>
                                        </p:tav>
                                      </p:tavLst>
                                    </p:anim>
                                    <p:anim calcmode="lin" valueType="num">
                                      <p:cBhvr>
                                        <p:cTn id="24" dur="500"/>
                                        <p:tgtEl>
                                          <p:spTgt spid="7"/>
                                        </p:tgtEl>
                                        <p:attrNameLst>
                                          <p:attrName>ppt_h</p:attrName>
                                        </p:attrNameLst>
                                      </p:cBhvr>
                                      <p:tavLst>
                                        <p:tav tm="0">
                                          <p:val>
                                            <p:strVal val="ppt_h"/>
                                          </p:val>
                                        </p:tav>
                                        <p:tav tm="100000">
                                          <p:val>
                                            <p:fltVal val="0"/>
                                          </p:val>
                                        </p:tav>
                                      </p:tavLst>
                                    </p:anim>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3" name="Image 12" descr="Une image contenant ciel nocturne&#10;&#10;Description générée automatiquement">
            <a:extLst>
              <a:ext uri="{FF2B5EF4-FFF2-40B4-BE49-F238E27FC236}">
                <a16:creationId xmlns:a16="http://schemas.microsoft.com/office/drawing/2014/main" id="{87661DBF-F25D-E94D-91A1-39DECAE89134}"/>
              </a:ext>
            </a:extLst>
          </p:cNvPr>
          <p:cNvPicPr>
            <a:picLocks noChangeAspect="1"/>
          </p:cNvPicPr>
          <p:nvPr/>
        </p:nvPicPr>
        <p:blipFill>
          <a:blip r:embed="rId3"/>
          <a:stretch>
            <a:fillRect/>
          </a:stretch>
        </p:blipFill>
        <p:spPr>
          <a:xfrm>
            <a:off x="0" y="4493289"/>
            <a:ext cx="1382486" cy="650211"/>
          </a:xfrm>
          <a:prstGeom prst="rect">
            <a:avLst/>
          </a:prstGeom>
        </p:spPr>
      </p:pic>
      <p:sp>
        <p:nvSpPr>
          <p:cNvPr id="62" name="Google Shape;118;p1">
            <a:extLst>
              <a:ext uri="{FF2B5EF4-FFF2-40B4-BE49-F238E27FC236}">
                <a16:creationId xmlns:a16="http://schemas.microsoft.com/office/drawing/2014/main" id="{1252CA00-D098-A84C-BEFA-662315F9EA96}"/>
              </a:ext>
            </a:extLst>
          </p:cNvPr>
          <p:cNvSpPr txBox="1">
            <a:spLocks/>
          </p:cNvSpPr>
          <p:nvPr/>
        </p:nvSpPr>
        <p:spPr>
          <a:xfrm>
            <a:off x="1522075" y="1842551"/>
            <a:ext cx="1043884" cy="16019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5200"/>
            </a:pPr>
            <a:r>
              <a:rPr lang="fr-FR" sz="13800" dirty="0">
                <a:solidFill>
                  <a:srgbClr val="A10103"/>
                </a:solidFill>
              </a:rPr>
              <a:t>V</a:t>
            </a:r>
          </a:p>
        </p:txBody>
      </p:sp>
      <p:sp>
        <p:nvSpPr>
          <p:cNvPr id="63" name="Google Shape;118;p1">
            <a:extLst>
              <a:ext uri="{FF2B5EF4-FFF2-40B4-BE49-F238E27FC236}">
                <a16:creationId xmlns:a16="http://schemas.microsoft.com/office/drawing/2014/main" id="{15659145-4A24-914C-A9F4-03E39A994116}"/>
              </a:ext>
            </a:extLst>
          </p:cNvPr>
          <p:cNvSpPr txBox="1">
            <a:spLocks/>
          </p:cNvSpPr>
          <p:nvPr/>
        </p:nvSpPr>
        <p:spPr>
          <a:xfrm>
            <a:off x="2553134" y="1591606"/>
            <a:ext cx="1043884" cy="21038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5200"/>
            </a:pPr>
            <a:r>
              <a:rPr lang="fr-FR" sz="13800" dirty="0">
                <a:solidFill>
                  <a:srgbClr val="A10103"/>
                </a:solidFill>
              </a:rPr>
              <a:t>E</a:t>
            </a:r>
          </a:p>
        </p:txBody>
      </p:sp>
      <p:sp>
        <p:nvSpPr>
          <p:cNvPr id="64" name="Google Shape;118;p1">
            <a:extLst>
              <a:ext uri="{FF2B5EF4-FFF2-40B4-BE49-F238E27FC236}">
                <a16:creationId xmlns:a16="http://schemas.microsoft.com/office/drawing/2014/main" id="{C789BD5F-F057-034A-983A-1FE97A5A1B38}"/>
              </a:ext>
            </a:extLst>
          </p:cNvPr>
          <p:cNvSpPr txBox="1">
            <a:spLocks/>
          </p:cNvSpPr>
          <p:nvPr/>
        </p:nvSpPr>
        <p:spPr>
          <a:xfrm>
            <a:off x="3528116" y="1591606"/>
            <a:ext cx="1043884" cy="21038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5200"/>
            </a:pPr>
            <a:r>
              <a:rPr lang="fr-FR" sz="13800" dirty="0">
                <a:solidFill>
                  <a:srgbClr val="A10103"/>
                </a:solidFill>
              </a:rPr>
              <a:t>E</a:t>
            </a:r>
          </a:p>
        </p:txBody>
      </p:sp>
      <p:sp>
        <p:nvSpPr>
          <p:cNvPr id="65" name="Google Shape;118;p1">
            <a:extLst>
              <a:ext uri="{FF2B5EF4-FFF2-40B4-BE49-F238E27FC236}">
                <a16:creationId xmlns:a16="http://schemas.microsoft.com/office/drawing/2014/main" id="{8FC8BCFB-DA6A-334A-9610-1184958F2472}"/>
              </a:ext>
            </a:extLst>
          </p:cNvPr>
          <p:cNvSpPr txBox="1">
            <a:spLocks/>
          </p:cNvSpPr>
          <p:nvPr/>
        </p:nvSpPr>
        <p:spPr>
          <a:xfrm>
            <a:off x="4640902" y="1591606"/>
            <a:ext cx="1043884" cy="21038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5200"/>
            </a:pPr>
            <a:r>
              <a:rPr lang="fr-FR" sz="13800" dirty="0">
                <a:solidFill>
                  <a:srgbClr val="A10103"/>
                </a:solidFill>
              </a:rPr>
              <a:t>M</a:t>
            </a:r>
          </a:p>
        </p:txBody>
      </p:sp>
      <p:sp>
        <p:nvSpPr>
          <p:cNvPr id="66" name="Google Shape;118;p1">
            <a:extLst>
              <a:ext uri="{FF2B5EF4-FFF2-40B4-BE49-F238E27FC236}">
                <a16:creationId xmlns:a16="http://schemas.microsoft.com/office/drawing/2014/main" id="{142897D2-420F-F949-B3B2-593BADF772FB}"/>
              </a:ext>
            </a:extLst>
          </p:cNvPr>
          <p:cNvSpPr txBox="1">
            <a:spLocks/>
          </p:cNvSpPr>
          <p:nvPr/>
        </p:nvSpPr>
        <p:spPr>
          <a:xfrm>
            <a:off x="5515897" y="1601919"/>
            <a:ext cx="3211558" cy="210380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5200"/>
            </a:pPr>
            <a:r>
              <a:rPr lang="fr-FR" sz="13800" dirty="0">
                <a:solidFill>
                  <a:srgbClr val="A10103"/>
                </a:solidFill>
              </a:rPr>
              <a:t>bot</a:t>
            </a:r>
          </a:p>
        </p:txBody>
      </p:sp>
      <p:pic>
        <p:nvPicPr>
          <p:cNvPr id="11" name="Image 10">
            <a:extLst>
              <a:ext uri="{FF2B5EF4-FFF2-40B4-BE49-F238E27FC236}">
                <a16:creationId xmlns:a16="http://schemas.microsoft.com/office/drawing/2014/main" id="{10E2BE69-5E4A-2B47-B466-A12DA3C9EBF3}"/>
              </a:ext>
            </a:extLst>
          </p:cNvPr>
          <p:cNvPicPr>
            <a:picLocks noChangeAspect="1"/>
          </p:cNvPicPr>
          <p:nvPr/>
        </p:nvPicPr>
        <p:blipFill rotWithShape="1">
          <a:blip r:embed="rId4"/>
          <a:srcRect l="28310" t="20585" r="28043" b="20735"/>
          <a:stretch/>
        </p:blipFill>
        <p:spPr>
          <a:xfrm>
            <a:off x="3072401" y="1230967"/>
            <a:ext cx="2999198" cy="2681566"/>
          </a:xfrm>
          <a:prstGeom prst="rect">
            <a:avLst/>
          </a:prstGeom>
        </p:spPr>
      </p:pic>
      <p:sp>
        <p:nvSpPr>
          <p:cNvPr id="77" name="Google Shape;118;p1">
            <a:extLst>
              <a:ext uri="{FF2B5EF4-FFF2-40B4-BE49-F238E27FC236}">
                <a16:creationId xmlns:a16="http://schemas.microsoft.com/office/drawing/2014/main" id="{F5834416-C35F-EF41-8864-C371BA740170}"/>
              </a:ext>
            </a:extLst>
          </p:cNvPr>
          <p:cNvSpPr txBox="1">
            <a:spLocks/>
          </p:cNvSpPr>
          <p:nvPr/>
        </p:nvSpPr>
        <p:spPr>
          <a:xfrm>
            <a:off x="369049" y="391886"/>
            <a:ext cx="2896665" cy="16019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5200"/>
            </a:pPr>
            <a:r>
              <a:rPr lang="fr-FR" sz="4800" dirty="0" err="1"/>
              <a:t>incent</a:t>
            </a:r>
            <a:endParaRPr lang="fr-FR" sz="4800" dirty="0"/>
          </a:p>
        </p:txBody>
      </p:sp>
      <p:sp>
        <p:nvSpPr>
          <p:cNvPr id="78" name="Google Shape;118;p1">
            <a:extLst>
              <a:ext uri="{FF2B5EF4-FFF2-40B4-BE49-F238E27FC236}">
                <a16:creationId xmlns:a16="http://schemas.microsoft.com/office/drawing/2014/main" id="{44AF0B89-AFEE-734F-91C5-2FD0CE18A5A7}"/>
              </a:ext>
            </a:extLst>
          </p:cNvPr>
          <p:cNvSpPr txBox="1">
            <a:spLocks/>
          </p:cNvSpPr>
          <p:nvPr/>
        </p:nvSpPr>
        <p:spPr>
          <a:xfrm>
            <a:off x="3650651" y="421812"/>
            <a:ext cx="3454376" cy="16019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5200"/>
            </a:pPr>
            <a:r>
              <a:rPr lang="fr-FR" sz="4800" dirty="0" err="1"/>
              <a:t>nguerrrand</a:t>
            </a:r>
            <a:endParaRPr lang="fr-FR" sz="4800" dirty="0"/>
          </a:p>
        </p:txBody>
      </p:sp>
      <p:sp>
        <p:nvSpPr>
          <p:cNvPr id="79" name="Google Shape;118;p1">
            <a:extLst>
              <a:ext uri="{FF2B5EF4-FFF2-40B4-BE49-F238E27FC236}">
                <a16:creationId xmlns:a16="http://schemas.microsoft.com/office/drawing/2014/main" id="{B37808BE-B2F9-5347-A661-43FF97FA2ACD}"/>
              </a:ext>
            </a:extLst>
          </p:cNvPr>
          <p:cNvSpPr txBox="1">
            <a:spLocks/>
          </p:cNvSpPr>
          <p:nvPr/>
        </p:nvSpPr>
        <p:spPr>
          <a:xfrm>
            <a:off x="972695" y="3659622"/>
            <a:ext cx="1043884" cy="16019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5200"/>
            </a:pPr>
            <a:r>
              <a:rPr lang="fr-FR" sz="4800" dirty="0" err="1"/>
              <a:t>lio</a:t>
            </a:r>
            <a:endParaRPr lang="fr-FR" sz="4800" dirty="0"/>
          </a:p>
        </p:txBody>
      </p:sp>
      <p:sp>
        <p:nvSpPr>
          <p:cNvPr id="80" name="Google Shape;118;p1">
            <a:extLst>
              <a:ext uri="{FF2B5EF4-FFF2-40B4-BE49-F238E27FC236}">
                <a16:creationId xmlns:a16="http://schemas.microsoft.com/office/drawing/2014/main" id="{48FC76BE-4F06-0D44-9231-EF8C17635F06}"/>
              </a:ext>
            </a:extLst>
          </p:cNvPr>
          <p:cNvSpPr txBox="1">
            <a:spLocks/>
          </p:cNvSpPr>
          <p:nvPr/>
        </p:nvSpPr>
        <p:spPr>
          <a:xfrm>
            <a:off x="3955510" y="3682674"/>
            <a:ext cx="2270106" cy="16019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5200"/>
            </a:pPr>
            <a:r>
              <a:rPr lang="fr-FR" sz="4800" dirty="0" err="1"/>
              <a:t>ohamad</a:t>
            </a:r>
            <a:endParaRPr lang="fr-FR" sz="4800" dirty="0"/>
          </a:p>
        </p:txBody>
      </p:sp>
      <p:sp>
        <p:nvSpPr>
          <p:cNvPr id="81" name="Google Shape;118;p1">
            <a:extLst>
              <a:ext uri="{FF2B5EF4-FFF2-40B4-BE49-F238E27FC236}">
                <a16:creationId xmlns:a16="http://schemas.microsoft.com/office/drawing/2014/main" id="{A1130296-F53F-E845-B8CF-8B186542DB84}"/>
              </a:ext>
            </a:extLst>
          </p:cNvPr>
          <p:cNvSpPr txBox="1">
            <a:spLocks/>
          </p:cNvSpPr>
          <p:nvPr/>
        </p:nvSpPr>
        <p:spPr>
          <a:xfrm>
            <a:off x="4852359" y="2154968"/>
            <a:ext cx="2270106" cy="160191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5200"/>
            </a:pPr>
            <a:r>
              <a:rPr lang="fr-FR" sz="4800" dirty="0"/>
              <a:t>chat</a:t>
            </a:r>
          </a:p>
        </p:txBody>
      </p:sp>
      <p:pic>
        <p:nvPicPr>
          <p:cNvPr id="16" name="Image 15">
            <a:extLst>
              <a:ext uri="{FF2B5EF4-FFF2-40B4-BE49-F238E27FC236}">
                <a16:creationId xmlns:a16="http://schemas.microsoft.com/office/drawing/2014/main" id="{99656B6B-F902-4F40-988F-1FBC169D09D9}"/>
              </a:ext>
            </a:extLst>
          </p:cNvPr>
          <p:cNvPicPr>
            <a:picLocks noChangeAspect="1"/>
          </p:cNvPicPr>
          <p:nvPr/>
        </p:nvPicPr>
        <p:blipFill rotWithShape="1">
          <a:blip r:embed="rId4"/>
          <a:srcRect l="28217" t="18397" r="28161" b="18558"/>
          <a:stretch/>
        </p:blipFill>
        <p:spPr>
          <a:xfrm>
            <a:off x="13821" y="4466340"/>
            <a:ext cx="706280" cy="677159"/>
          </a:xfrm>
          <a:prstGeom prst="rect">
            <a:avLst/>
          </a:prstGeom>
        </p:spPr>
      </p:pic>
      <p:pic>
        <p:nvPicPr>
          <p:cNvPr id="18" name="Image 17">
            <a:extLst>
              <a:ext uri="{FF2B5EF4-FFF2-40B4-BE49-F238E27FC236}">
                <a16:creationId xmlns:a16="http://schemas.microsoft.com/office/drawing/2014/main" id="{2CA94439-248E-8B40-8BE4-928A72400C21}"/>
              </a:ext>
            </a:extLst>
          </p:cNvPr>
          <p:cNvPicPr>
            <a:picLocks noChangeAspect="1"/>
          </p:cNvPicPr>
          <p:nvPr/>
        </p:nvPicPr>
        <p:blipFill rotWithShape="1">
          <a:blip r:embed="rId4"/>
          <a:srcRect l="28217" t="18397" r="28161" b="18558"/>
          <a:stretch/>
        </p:blipFill>
        <p:spPr>
          <a:xfrm>
            <a:off x="1087121" y="2149268"/>
            <a:ext cx="706280" cy="677159"/>
          </a:xfrm>
          <a:prstGeom prst="rect">
            <a:avLst/>
          </a:prstGeom>
        </p:spPr>
      </p:pic>
    </p:spTree>
    <p:extLst>
      <p:ext uri="{BB962C8B-B14F-4D97-AF65-F5344CB8AC3E}">
        <p14:creationId xmlns:p14="http://schemas.microsoft.com/office/powerpoint/2010/main" val="3075904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0" presetClass="path" presetSubtype="0" accel="50000" decel="50000" fill="hold" nodeType="clickEffect">
                                  <p:stCondLst>
                                    <p:cond delay="0"/>
                                  </p:stCondLst>
                                  <p:childTnLst>
                                    <p:animMotion origin="layout" path="M 0 0.01605 L -0.45226 0.4179 " pathEditMode="relative" rAng="0" ptsTypes="AA">
                                      <p:cBhvr>
                                        <p:cTn id="13" dur="2000" fill="hold"/>
                                        <p:tgtEl>
                                          <p:spTgt spid="11"/>
                                        </p:tgtEl>
                                        <p:attrNameLst>
                                          <p:attrName>ppt_x</p:attrName>
                                          <p:attrName>ppt_y</p:attrName>
                                        </p:attrNameLst>
                                      </p:cBhvr>
                                      <p:rCtr x="-22622" y="20093"/>
                                    </p:animMotion>
                                  </p:childTnLst>
                                </p:cTn>
                              </p:par>
                              <p:par>
                                <p:cTn id="14" presetID="6" presetClass="emph" presetSubtype="0" fill="hold" nodeType="withEffect">
                                  <p:stCondLst>
                                    <p:cond delay="0"/>
                                  </p:stCondLst>
                                  <p:childTnLst>
                                    <p:animScale>
                                      <p:cBhvr>
                                        <p:cTn id="15" dur="2000" fill="hold"/>
                                        <p:tgtEl>
                                          <p:spTgt spid="11"/>
                                        </p:tgtEl>
                                      </p:cBhvr>
                                      <p:by x="25000" y="25000"/>
                                    </p:animScale>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par>
                          <p:cTn id="20" fill="hold">
                            <p:stCondLst>
                              <p:cond delay="0"/>
                            </p:stCondLst>
                            <p:childTnLst>
                              <p:par>
                                <p:cTn id="21" presetID="1" presetClass="exit" presetSubtype="0" fill="hold" nodeType="after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0.00087 -0.00247 C -0.00607 -0.15401 -0.01319 -0.30525 0.00625 -0.38025 C 0.0257 -0.45494 0.07136 -0.45339 0.11719 -0.45185 " pathEditMode="relative" ptsTypes="AAA">
                                      <p:cBhvr>
                                        <p:cTn id="24" dur="2000" fill="hold"/>
                                        <p:tgtEl>
                                          <p:spTgt spid="16"/>
                                        </p:tgtEl>
                                        <p:attrNameLst>
                                          <p:attrName>ppt_x</p:attrName>
                                          <p:attrName>ppt_y</p:attrName>
                                        </p:attrNameLst>
                                      </p:cBhvr>
                                    </p:animMotion>
                                  </p:childTnLst>
                                </p:cTn>
                              </p:par>
                              <p:par>
                                <p:cTn id="25" presetID="42" presetClass="entr" presetSubtype="0" fill="hold" grpId="1"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1000"/>
                                        <p:tgtEl>
                                          <p:spTgt spid="62"/>
                                        </p:tgtEl>
                                      </p:cBhvr>
                                    </p:animEffect>
                                    <p:anim calcmode="lin" valueType="num">
                                      <p:cBhvr>
                                        <p:cTn id="28" dur="1000" fill="hold"/>
                                        <p:tgtEl>
                                          <p:spTgt spid="62"/>
                                        </p:tgtEl>
                                        <p:attrNameLst>
                                          <p:attrName>ppt_x</p:attrName>
                                        </p:attrNameLst>
                                      </p:cBhvr>
                                      <p:tavLst>
                                        <p:tav tm="0">
                                          <p:val>
                                            <p:strVal val="#ppt_x"/>
                                          </p:val>
                                        </p:tav>
                                        <p:tav tm="100000">
                                          <p:val>
                                            <p:strVal val="#ppt_x"/>
                                          </p:val>
                                        </p:tav>
                                      </p:tavLst>
                                    </p:anim>
                                    <p:anim calcmode="lin" valueType="num">
                                      <p:cBhvr>
                                        <p:cTn id="29" dur="1000" fill="hold"/>
                                        <p:tgtEl>
                                          <p:spTgt spid="62"/>
                                        </p:tgtEl>
                                        <p:attrNameLst>
                                          <p:attrName>ppt_y</p:attrName>
                                        </p:attrNameLst>
                                      </p:cBhvr>
                                      <p:tavLst>
                                        <p:tav tm="0">
                                          <p:val>
                                            <p:strVal val="#ppt_y+.1"/>
                                          </p:val>
                                        </p:tav>
                                        <p:tav tm="100000">
                                          <p:val>
                                            <p:strVal val="#ppt_y"/>
                                          </p:val>
                                        </p:tav>
                                      </p:tavLst>
                                    </p:anim>
                                  </p:childTnLst>
                                </p:cTn>
                              </p:par>
                              <p:par>
                                <p:cTn id="30" presetID="42" presetClass="entr" presetSubtype="0" fill="hold" grpId="1"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fade">
                                      <p:cBhvr>
                                        <p:cTn id="32" dur="1000"/>
                                        <p:tgtEl>
                                          <p:spTgt spid="63"/>
                                        </p:tgtEl>
                                      </p:cBhvr>
                                    </p:animEffect>
                                    <p:anim calcmode="lin" valueType="num">
                                      <p:cBhvr>
                                        <p:cTn id="33" dur="1000" fill="hold"/>
                                        <p:tgtEl>
                                          <p:spTgt spid="63"/>
                                        </p:tgtEl>
                                        <p:attrNameLst>
                                          <p:attrName>ppt_x</p:attrName>
                                        </p:attrNameLst>
                                      </p:cBhvr>
                                      <p:tavLst>
                                        <p:tav tm="0">
                                          <p:val>
                                            <p:strVal val="#ppt_x"/>
                                          </p:val>
                                        </p:tav>
                                        <p:tav tm="100000">
                                          <p:val>
                                            <p:strVal val="#ppt_x"/>
                                          </p:val>
                                        </p:tav>
                                      </p:tavLst>
                                    </p:anim>
                                    <p:anim calcmode="lin" valueType="num">
                                      <p:cBhvr>
                                        <p:cTn id="34" dur="1000" fill="hold"/>
                                        <p:tgtEl>
                                          <p:spTgt spid="63"/>
                                        </p:tgtEl>
                                        <p:attrNameLst>
                                          <p:attrName>ppt_y</p:attrName>
                                        </p:attrNameLst>
                                      </p:cBhvr>
                                      <p:tavLst>
                                        <p:tav tm="0">
                                          <p:val>
                                            <p:strVal val="#ppt_y+.1"/>
                                          </p:val>
                                        </p:tav>
                                        <p:tav tm="100000">
                                          <p:val>
                                            <p:strVal val="#ppt_y"/>
                                          </p:val>
                                        </p:tav>
                                      </p:tavLst>
                                    </p:anim>
                                  </p:childTnLst>
                                </p:cTn>
                              </p:par>
                              <p:par>
                                <p:cTn id="35" presetID="42" presetClass="entr" presetSubtype="0" fill="hold" grpId="1"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anim calcmode="lin" valueType="num">
                                      <p:cBhvr>
                                        <p:cTn id="38" dur="1000" fill="hold"/>
                                        <p:tgtEl>
                                          <p:spTgt spid="64"/>
                                        </p:tgtEl>
                                        <p:attrNameLst>
                                          <p:attrName>ppt_x</p:attrName>
                                        </p:attrNameLst>
                                      </p:cBhvr>
                                      <p:tavLst>
                                        <p:tav tm="0">
                                          <p:val>
                                            <p:strVal val="#ppt_x"/>
                                          </p:val>
                                        </p:tav>
                                        <p:tav tm="100000">
                                          <p:val>
                                            <p:strVal val="#ppt_x"/>
                                          </p:val>
                                        </p:tav>
                                      </p:tavLst>
                                    </p:anim>
                                    <p:anim calcmode="lin" valueType="num">
                                      <p:cBhvr>
                                        <p:cTn id="39" dur="1000" fill="hold"/>
                                        <p:tgtEl>
                                          <p:spTgt spid="64"/>
                                        </p:tgtEl>
                                        <p:attrNameLst>
                                          <p:attrName>ppt_y</p:attrName>
                                        </p:attrNameLst>
                                      </p:cBhvr>
                                      <p:tavLst>
                                        <p:tav tm="0">
                                          <p:val>
                                            <p:strVal val="#ppt_y+.1"/>
                                          </p:val>
                                        </p:tav>
                                        <p:tav tm="100000">
                                          <p:val>
                                            <p:strVal val="#ppt_y"/>
                                          </p:val>
                                        </p:tav>
                                      </p:tavLst>
                                    </p:anim>
                                  </p:childTnLst>
                                </p:cTn>
                              </p:par>
                              <p:par>
                                <p:cTn id="40" presetID="42" presetClass="entr" presetSubtype="0" fill="hold" grpId="1"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anim calcmode="lin" valueType="num">
                                      <p:cBhvr>
                                        <p:cTn id="43" dur="1000" fill="hold"/>
                                        <p:tgtEl>
                                          <p:spTgt spid="65"/>
                                        </p:tgtEl>
                                        <p:attrNameLst>
                                          <p:attrName>ppt_x</p:attrName>
                                        </p:attrNameLst>
                                      </p:cBhvr>
                                      <p:tavLst>
                                        <p:tav tm="0">
                                          <p:val>
                                            <p:strVal val="#ppt_x"/>
                                          </p:val>
                                        </p:tav>
                                        <p:tav tm="100000">
                                          <p:val>
                                            <p:strVal val="#ppt_x"/>
                                          </p:val>
                                        </p:tav>
                                      </p:tavLst>
                                    </p:anim>
                                    <p:anim calcmode="lin" valueType="num">
                                      <p:cBhvr>
                                        <p:cTn id="44" dur="1000" fill="hold"/>
                                        <p:tgtEl>
                                          <p:spTgt spid="65"/>
                                        </p:tgtEl>
                                        <p:attrNameLst>
                                          <p:attrName>ppt_y</p:attrName>
                                        </p:attrNameLst>
                                      </p:cBhvr>
                                      <p:tavLst>
                                        <p:tav tm="0">
                                          <p:val>
                                            <p:strVal val="#ppt_y+.1"/>
                                          </p:val>
                                        </p:tav>
                                        <p:tav tm="100000">
                                          <p:val>
                                            <p:strVal val="#ppt_y"/>
                                          </p:val>
                                        </p:tav>
                                      </p:tavLst>
                                    </p:anim>
                                  </p:childTnLst>
                                </p:cTn>
                              </p:par>
                              <p:par>
                                <p:cTn id="45" presetID="42" presetClass="entr" presetSubtype="0" fill="hold" grpId="1"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1000"/>
                                        <p:tgtEl>
                                          <p:spTgt spid="66"/>
                                        </p:tgtEl>
                                      </p:cBhvr>
                                    </p:animEffect>
                                    <p:anim calcmode="lin" valueType="num">
                                      <p:cBhvr>
                                        <p:cTn id="48" dur="1000" fill="hold"/>
                                        <p:tgtEl>
                                          <p:spTgt spid="66"/>
                                        </p:tgtEl>
                                        <p:attrNameLst>
                                          <p:attrName>ppt_x</p:attrName>
                                        </p:attrNameLst>
                                      </p:cBhvr>
                                      <p:tavLst>
                                        <p:tav tm="0">
                                          <p:val>
                                            <p:strVal val="#ppt_x"/>
                                          </p:val>
                                        </p:tav>
                                        <p:tav tm="100000">
                                          <p:val>
                                            <p:strVal val="#ppt_x"/>
                                          </p:val>
                                        </p:tav>
                                      </p:tavLst>
                                    </p:anim>
                                    <p:anim calcmode="lin" valueType="num">
                                      <p:cBhvr>
                                        <p:cTn id="49" dur="1000" fill="hold"/>
                                        <p:tgtEl>
                                          <p:spTgt spid="66"/>
                                        </p:tgtEl>
                                        <p:attrNameLst>
                                          <p:attrName>ppt_y</p:attrName>
                                        </p:attrNameLst>
                                      </p:cBhvr>
                                      <p:tavLst>
                                        <p:tav tm="0">
                                          <p:val>
                                            <p:strVal val="#ppt_y+.1"/>
                                          </p:val>
                                        </p:tav>
                                        <p:tav tm="100000">
                                          <p:val>
                                            <p:strVal val="#ppt_y"/>
                                          </p:val>
                                        </p:tav>
                                      </p:tavLst>
                                    </p:anim>
                                  </p:childTnLst>
                                </p:cTn>
                              </p:par>
                            </p:childTnLst>
                          </p:cTn>
                        </p:par>
                        <p:par>
                          <p:cTn id="50" fill="hold">
                            <p:stCondLst>
                              <p:cond delay="2000"/>
                            </p:stCondLst>
                            <p:childTnLst>
                              <p:par>
                                <p:cTn id="51" presetID="1" presetClass="entr" presetSubtype="0" fill="hold" nodeType="after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16"/>
                                        </p:tgtEl>
                                        <p:attrNameLst>
                                          <p:attrName>style.visibility</p:attrName>
                                        </p:attrNameLst>
                                      </p:cBhvr>
                                      <p:to>
                                        <p:strVal val="hidden"/>
                                      </p:to>
                                    </p:set>
                                  </p:childTnLst>
                                </p:cTn>
                              </p:par>
                            </p:childTnLst>
                          </p:cTn>
                        </p:par>
                        <p:par>
                          <p:cTn id="59" fill="hold">
                            <p:stCondLst>
                              <p:cond delay="2000"/>
                            </p:stCondLst>
                            <p:childTnLst>
                              <p:par>
                                <p:cTn id="60" presetID="1" presetClass="entr" presetSubtype="0"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childTnLst>
                                </p:cTn>
                              </p:par>
                              <p:par>
                                <p:cTn id="62" presetID="0" presetClass="path" presetSubtype="0" accel="50000" decel="50000" fill="hold" nodeType="withEffect">
                                  <p:stCondLst>
                                    <p:cond delay="0"/>
                                  </p:stCondLst>
                                  <p:childTnLst>
                                    <p:animMotion origin="layout" path="M -0.00017 -0.00155 C -0.04427 -0.00926 -0.0882 -0.01729 -0.10781 0.05771 C -0.12761 0.13271 -0.11736 0.3858 -0.11875 0.44907 " pathEditMode="relative" rAng="0" ptsTypes="AAA">
                                      <p:cBhvr>
                                        <p:cTn id="63" dur="2000" fill="hold"/>
                                        <p:tgtEl>
                                          <p:spTgt spid="18"/>
                                        </p:tgtEl>
                                        <p:attrNameLst>
                                          <p:attrName>ppt_x</p:attrName>
                                          <p:attrName>ppt_y</p:attrName>
                                        </p:attrNameLst>
                                      </p:cBhvr>
                                      <p:rCtr x="-6007" y="22284"/>
                                    </p:animMotion>
                                  </p:childTnLst>
                                </p:cTn>
                              </p:par>
                              <p:par>
                                <p:cTn id="64" presetID="0" presetClass="path" presetSubtype="0" accel="50000" decel="50000" fill="hold" grpId="0" nodeType="withEffect">
                                  <p:stCondLst>
                                    <p:cond delay="0"/>
                                  </p:stCondLst>
                                  <p:childTnLst>
                                    <p:animMotion origin="layout" path="M 2.5E-6 1.11111E-6 L -0.14306 -0.33735 " pathEditMode="relative" rAng="0" ptsTypes="AA">
                                      <p:cBhvr>
                                        <p:cTn id="65" dur="2000" fill="hold"/>
                                        <p:tgtEl>
                                          <p:spTgt spid="62"/>
                                        </p:tgtEl>
                                        <p:attrNameLst>
                                          <p:attrName>ppt_x</p:attrName>
                                          <p:attrName>ppt_y</p:attrName>
                                        </p:attrNameLst>
                                      </p:cBhvr>
                                      <p:rCtr x="-7153" y="-16883"/>
                                    </p:animMotion>
                                  </p:childTnLst>
                                </p:cTn>
                              </p:par>
                              <p:par>
                                <p:cTn id="66" presetID="0" presetClass="path" presetSubtype="0" accel="50000" decel="50000" fill="hold" grpId="0" nodeType="withEffect">
                                  <p:stCondLst>
                                    <p:cond delay="0"/>
                                  </p:stCondLst>
                                  <p:childTnLst>
                                    <p:animMotion origin="layout" path="M -4.72222E-6 1.11111E-6 L -0.24826 0.2929 " pathEditMode="relative" rAng="0" ptsTypes="AA">
                                      <p:cBhvr>
                                        <p:cTn id="67" dur="2000" fill="hold"/>
                                        <p:tgtEl>
                                          <p:spTgt spid="63"/>
                                        </p:tgtEl>
                                        <p:attrNameLst>
                                          <p:attrName>ppt_x</p:attrName>
                                          <p:attrName>ppt_y</p:attrName>
                                        </p:attrNameLst>
                                      </p:cBhvr>
                                      <p:rCtr x="-12413" y="14630"/>
                                    </p:animMotion>
                                  </p:childTnLst>
                                </p:cTn>
                              </p:par>
                              <p:par>
                                <p:cTn id="68" presetID="0" presetClass="path" presetSubtype="0" accel="50000" decel="50000" fill="hold" grpId="0" nodeType="withEffect">
                                  <p:stCondLst>
                                    <p:cond delay="0"/>
                                  </p:stCondLst>
                                  <p:childTnLst>
                                    <p:animMotion origin="layout" path="M -1.94444E-6 1.11111E-6 L -0.05712 -0.3321 " pathEditMode="relative" rAng="0" ptsTypes="AA">
                                      <p:cBhvr>
                                        <p:cTn id="69" dur="2000" fill="hold"/>
                                        <p:tgtEl>
                                          <p:spTgt spid="64"/>
                                        </p:tgtEl>
                                        <p:attrNameLst>
                                          <p:attrName>ppt_x</p:attrName>
                                          <p:attrName>ppt_y</p:attrName>
                                        </p:attrNameLst>
                                      </p:cBhvr>
                                      <p:rCtr x="-2865" y="-16605"/>
                                    </p:animMotion>
                                  </p:childTnLst>
                                </p:cTn>
                              </p:par>
                              <p:par>
                                <p:cTn id="70" presetID="0" presetClass="path" presetSubtype="0" accel="50000" decel="50000" fill="hold" grpId="0" nodeType="withEffect">
                                  <p:stCondLst>
                                    <p:cond delay="0"/>
                                  </p:stCondLst>
                                  <p:childTnLst>
                                    <p:animMotion origin="layout" path="M -3.33333E-6 1.11111E-6 L -0.18819 0.29876 " pathEditMode="relative" rAng="0" ptsTypes="AA">
                                      <p:cBhvr>
                                        <p:cTn id="71" dur="2000" fill="hold"/>
                                        <p:tgtEl>
                                          <p:spTgt spid="65"/>
                                        </p:tgtEl>
                                        <p:attrNameLst>
                                          <p:attrName>ppt_x</p:attrName>
                                          <p:attrName>ppt_y</p:attrName>
                                        </p:attrNameLst>
                                      </p:cBhvr>
                                      <p:rCtr x="-9410" y="14938"/>
                                    </p:animMotion>
                                  </p:childTnLst>
                                </p:cTn>
                              </p:par>
                              <p:par>
                                <p:cTn id="72" presetID="0" presetClass="path" presetSubtype="0" accel="50000" decel="50000" fill="hold" grpId="0" nodeType="withEffect">
                                  <p:stCondLst>
                                    <p:cond delay="0"/>
                                  </p:stCondLst>
                                  <p:childTnLst>
                                    <p:animMotion origin="layout" path="M 5.55556E-7 -7.40741E-7 L 0.07222 0.00031 " pathEditMode="relative" rAng="0" ptsTypes="AA">
                                      <p:cBhvr>
                                        <p:cTn id="73" dur="2000" fill="hold"/>
                                        <p:tgtEl>
                                          <p:spTgt spid="66"/>
                                        </p:tgtEl>
                                        <p:attrNameLst>
                                          <p:attrName>ppt_x</p:attrName>
                                          <p:attrName>ppt_y</p:attrName>
                                        </p:attrNameLst>
                                      </p:cBhvr>
                                      <p:rCtr x="3611" y="0"/>
                                    </p:animMotion>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77"/>
                                        </p:tgtEl>
                                        <p:attrNameLst>
                                          <p:attrName>style.visibility</p:attrName>
                                        </p:attrNameLst>
                                      </p:cBhvr>
                                      <p:to>
                                        <p:strVal val="visible"/>
                                      </p:to>
                                    </p:set>
                                    <p:animEffect transition="in" filter="fade">
                                      <p:cBhvr>
                                        <p:cTn id="78" dur="1000"/>
                                        <p:tgtEl>
                                          <p:spTgt spid="77"/>
                                        </p:tgtEl>
                                      </p:cBhvr>
                                    </p:animEffect>
                                    <p:anim calcmode="lin" valueType="num">
                                      <p:cBhvr>
                                        <p:cTn id="79" dur="1000" fill="hold"/>
                                        <p:tgtEl>
                                          <p:spTgt spid="77"/>
                                        </p:tgtEl>
                                        <p:attrNameLst>
                                          <p:attrName>ppt_x</p:attrName>
                                        </p:attrNameLst>
                                      </p:cBhvr>
                                      <p:tavLst>
                                        <p:tav tm="0">
                                          <p:val>
                                            <p:strVal val="#ppt_x"/>
                                          </p:val>
                                        </p:tav>
                                        <p:tav tm="100000">
                                          <p:val>
                                            <p:strVal val="#ppt_x"/>
                                          </p:val>
                                        </p:tav>
                                      </p:tavLst>
                                    </p:anim>
                                    <p:anim calcmode="lin" valueType="num">
                                      <p:cBhvr>
                                        <p:cTn id="80"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grpId="0" nodeType="clickEffect">
                                  <p:stCondLst>
                                    <p:cond delay="0"/>
                                  </p:stCondLst>
                                  <p:childTnLst>
                                    <p:set>
                                      <p:cBhvr>
                                        <p:cTn id="84" dur="1" fill="hold">
                                          <p:stCondLst>
                                            <p:cond delay="0"/>
                                          </p:stCondLst>
                                        </p:cTn>
                                        <p:tgtEl>
                                          <p:spTgt spid="78"/>
                                        </p:tgtEl>
                                        <p:attrNameLst>
                                          <p:attrName>style.visibility</p:attrName>
                                        </p:attrNameLst>
                                      </p:cBhvr>
                                      <p:to>
                                        <p:strVal val="visible"/>
                                      </p:to>
                                    </p:set>
                                    <p:animEffect transition="in" filter="fade">
                                      <p:cBhvr>
                                        <p:cTn id="85" dur="1000"/>
                                        <p:tgtEl>
                                          <p:spTgt spid="78"/>
                                        </p:tgtEl>
                                      </p:cBhvr>
                                    </p:animEffect>
                                    <p:anim calcmode="lin" valueType="num">
                                      <p:cBhvr>
                                        <p:cTn id="86" dur="1000" fill="hold"/>
                                        <p:tgtEl>
                                          <p:spTgt spid="78"/>
                                        </p:tgtEl>
                                        <p:attrNameLst>
                                          <p:attrName>ppt_x</p:attrName>
                                        </p:attrNameLst>
                                      </p:cBhvr>
                                      <p:tavLst>
                                        <p:tav tm="0">
                                          <p:val>
                                            <p:strVal val="#ppt_x"/>
                                          </p:val>
                                        </p:tav>
                                        <p:tav tm="100000">
                                          <p:val>
                                            <p:strVal val="#ppt_x"/>
                                          </p:val>
                                        </p:tav>
                                      </p:tavLst>
                                    </p:anim>
                                    <p:anim calcmode="lin" valueType="num">
                                      <p:cBhvr>
                                        <p:cTn id="87"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grpId="0" nodeType="clickEffect">
                                  <p:stCondLst>
                                    <p:cond delay="0"/>
                                  </p:stCondLst>
                                  <p:childTnLst>
                                    <p:set>
                                      <p:cBhvr>
                                        <p:cTn id="91" dur="1" fill="hold">
                                          <p:stCondLst>
                                            <p:cond delay="0"/>
                                          </p:stCondLst>
                                        </p:cTn>
                                        <p:tgtEl>
                                          <p:spTgt spid="79"/>
                                        </p:tgtEl>
                                        <p:attrNameLst>
                                          <p:attrName>style.visibility</p:attrName>
                                        </p:attrNameLst>
                                      </p:cBhvr>
                                      <p:to>
                                        <p:strVal val="visible"/>
                                      </p:to>
                                    </p:set>
                                    <p:animEffect transition="in" filter="fade">
                                      <p:cBhvr>
                                        <p:cTn id="92" dur="1000"/>
                                        <p:tgtEl>
                                          <p:spTgt spid="79"/>
                                        </p:tgtEl>
                                      </p:cBhvr>
                                    </p:animEffect>
                                    <p:anim calcmode="lin" valueType="num">
                                      <p:cBhvr>
                                        <p:cTn id="93" dur="1000" fill="hold"/>
                                        <p:tgtEl>
                                          <p:spTgt spid="79"/>
                                        </p:tgtEl>
                                        <p:attrNameLst>
                                          <p:attrName>ppt_x</p:attrName>
                                        </p:attrNameLst>
                                      </p:cBhvr>
                                      <p:tavLst>
                                        <p:tav tm="0">
                                          <p:val>
                                            <p:strVal val="#ppt_x"/>
                                          </p:val>
                                        </p:tav>
                                        <p:tav tm="100000">
                                          <p:val>
                                            <p:strVal val="#ppt_x"/>
                                          </p:val>
                                        </p:tav>
                                      </p:tavLst>
                                    </p:anim>
                                    <p:anim calcmode="lin" valueType="num">
                                      <p:cBhvr>
                                        <p:cTn id="94"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42" presetClass="entr" presetSubtype="0" fill="hold" grpId="0" nodeType="clickEffect">
                                  <p:stCondLst>
                                    <p:cond delay="0"/>
                                  </p:stCondLst>
                                  <p:childTnLst>
                                    <p:set>
                                      <p:cBhvr>
                                        <p:cTn id="98" dur="1" fill="hold">
                                          <p:stCondLst>
                                            <p:cond delay="0"/>
                                          </p:stCondLst>
                                        </p:cTn>
                                        <p:tgtEl>
                                          <p:spTgt spid="80"/>
                                        </p:tgtEl>
                                        <p:attrNameLst>
                                          <p:attrName>style.visibility</p:attrName>
                                        </p:attrNameLst>
                                      </p:cBhvr>
                                      <p:to>
                                        <p:strVal val="visible"/>
                                      </p:to>
                                    </p:set>
                                    <p:animEffect transition="in" filter="fade">
                                      <p:cBhvr>
                                        <p:cTn id="99" dur="1000"/>
                                        <p:tgtEl>
                                          <p:spTgt spid="80"/>
                                        </p:tgtEl>
                                      </p:cBhvr>
                                    </p:animEffect>
                                    <p:anim calcmode="lin" valueType="num">
                                      <p:cBhvr>
                                        <p:cTn id="100" dur="1000" fill="hold"/>
                                        <p:tgtEl>
                                          <p:spTgt spid="80"/>
                                        </p:tgtEl>
                                        <p:attrNameLst>
                                          <p:attrName>ppt_x</p:attrName>
                                        </p:attrNameLst>
                                      </p:cBhvr>
                                      <p:tavLst>
                                        <p:tav tm="0">
                                          <p:val>
                                            <p:strVal val="#ppt_x"/>
                                          </p:val>
                                        </p:tav>
                                        <p:tav tm="100000">
                                          <p:val>
                                            <p:strVal val="#ppt_x"/>
                                          </p:val>
                                        </p:tav>
                                      </p:tavLst>
                                    </p:anim>
                                    <p:anim calcmode="lin" valueType="num">
                                      <p:cBhvr>
                                        <p:cTn id="101"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presetID="42" presetClass="entr" presetSubtype="0" fill="hold" grpId="0" nodeType="clickEffect">
                                  <p:stCondLst>
                                    <p:cond delay="0"/>
                                  </p:stCondLst>
                                  <p:childTnLst>
                                    <p:set>
                                      <p:cBhvr>
                                        <p:cTn id="105" dur="1" fill="hold">
                                          <p:stCondLst>
                                            <p:cond delay="0"/>
                                          </p:stCondLst>
                                        </p:cTn>
                                        <p:tgtEl>
                                          <p:spTgt spid="81"/>
                                        </p:tgtEl>
                                        <p:attrNameLst>
                                          <p:attrName>style.visibility</p:attrName>
                                        </p:attrNameLst>
                                      </p:cBhvr>
                                      <p:to>
                                        <p:strVal val="visible"/>
                                      </p:to>
                                    </p:set>
                                    <p:animEffect transition="in" filter="fade">
                                      <p:cBhvr>
                                        <p:cTn id="106" dur="1000"/>
                                        <p:tgtEl>
                                          <p:spTgt spid="81"/>
                                        </p:tgtEl>
                                      </p:cBhvr>
                                    </p:animEffect>
                                    <p:anim calcmode="lin" valueType="num">
                                      <p:cBhvr>
                                        <p:cTn id="107" dur="1000" fill="hold"/>
                                        <p:tgtEl>
                                          <p:spTgt spid="81"/>
                                        </p:tgtEl>
                                        <p:attrNameLst>
                                          <p:attrName>ppt_x</p:attrName>
                                        </p:attrNameLst>
                                      </p:cBhvr>
                                      <p:tavLst>
                                        <p:tav tm="0">
                                          <p:val>
                                            <p:strVal val="#ppt_x"/>
                                          </p:val>
                                        </p:tav>
                                        <p:tav tm="100000">
                                          <p:val>
                                            <p:strVal val="#ppt_x"/>
                                          </p:val>
                                        </p:tav>
                                      </p:tavLst>
                                    </p:anim>
                                    <p:anim calcmode="lin" valueType="num">
                                      <p:cBhvr>
                                        <p:cTn id="108"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2" grpId="1"/>
      <p:bldP spid="63" grpId="0"/>
      <p:bldP spid="63" grpId="1"/>
      <p:bldP spid="64" grpId="0"/>
      <p:bldP spid="64" grpId="1"/>
      <p:bldP spid="65" grpId="0"/>
      <p:bldP spid="65" grpId="1"/>
      <p:bldP spid="66" grpId="0"/>
      <p:bldP spid="66" grpId="1"/>
      <p:bldP spid="77" grpId="0"/>
      <p:bldP spid="78" grpId="0"/>
      <p:bldP spid="79" grpId="0"/>
      <p:bldP spid="80" grpId="0"/>
      <p:bldP spid="8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34" name="Google Shape;834;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50</a:t>
            </a:fld>
            <a:endParaRPr/>
          </a:p>
        </p:txBody>
      </p:sp>
      <p:sp>
        <p:nvSpPr>
          <p:cNvPr id="6" name="Google Shape;195;p5">
            <a:extLst>
              <a:ext uri="{FF2B5EF4-FFF2-40B4-BE49-F238E27FC236}">
                <a16:creationId xmlns:a16="http://schemas.microsoft.com/office/drawing/2014/main" id="{05C03867-BB1F-704F-B2EE-C8E7A48B3CEF}"/>
              </a:ext>
            </a:extLst>
          </p:cNvPr>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solidFill>
                  <a:srgbClr val="A10103"/>
                </a:solidFill>
              </a:rPr>
              <a:t>Personal </a:t>
            </a:r>
            <a:r>
              <a:rPr lang="en" dirty="0" err="1">
                <a:solidFill>
                  <a:srgbClr val="A10103"/>
                </a:solidFill>
              </a:rPr>
              <a:t>Opinio</a:t>
            </a:r>
            <a:r>
              <a:rPr lang="fr-FR" dirty="0">
                <a:solidFill>
                  <a:srgbClr val="A10103"/>
                </a:solidFill>
              </a:rPr>
              <a:t>n</a:t>
            </a:r>
            <a:r>
              <a:rPr lang="en" dirty="0">
                <a:solidFill>
                  <a:srgbClr val="A10103"/>
                </a:solidFill>
              </a:rPr>
              <a:t>s</a:t>
            </a:r>
            <a:endParaRPr dirty="0">
              <a:solidFill>
                <a:srgbClr val="A10103"/>
              </a:solidFill>
            </a:endParaRPr>
          </a:p>
        </p:txBody>
      </p:sp>
      <p:sp>
        <p:nvSpPr>
          <p:cNvPr id="7" name="Google Shape;152;p3">
            <a:extLst>
              <a:ext uri="{FF2B5EF4-FFF2-40B4-BE49-F238E27FC236}">
                <a16:creationId xmlns:a16="http://schemas.microsoft.com/office/drawing/2014/main" id="{C4C1BA84-E0B9-2A4E-840E-3226711569B6}"/>
              </a:ext>
            </a:extLst>
          </p:cNvPr>
          <p:cNvSpPr txBox="1">
            <a:spLocks/>
          </p:cNvSpPr>
          <p:nvPr/>
        </p:nvSpPr>
        <p:spPr>
          <a:xfrm>
            <a:off x="0" y="0"/>
            <a:ext cx="2543456"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1800"/>
            </a:pPr>
            <a:r>
              <a:rPr lang="fr-FR" dirty="0">
                <a:solidFill>
                  <a:srgbClr val="A10103"/>
                </a:solidFill>
              </a:rPr>
              <a:t>VINCENT</a:t>
            </a:r>
          </a:p>
        </p:txBody>
      </p:sp>
      <p:cxnSp>
        <p:nvCxnSpPr>
          <p:cNvPr id="8" name="Google Shape;153;p3">
            <a:extLst>
              <a:ext uri="{FF2B5EF4-FFF2-40B4-BE49-F238E27FC236}">
                <a16:creationId xmlns:a16="http://schemas.microsoft.com/office/drawing/2014/main" id="{095B90A0-A876-2F48-971E-A4979FB2CD47}"/>
              </a:ext>
            </a:extLst>
          </p:cNvPr>
          <p:cNvCxnSpPr>
            <a:cxnSpLocks/>
          </p:cNvCxnSpPr>
          <p:nvPr/>
        </p:nvCxnSpPr>
        <p:spPr>
          <a:xfrm>
            <a:off x="2553956"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13" name="Google Shape;154;p3">
            <a:extLst>
              <a:ext uri="{FF2B5EF4-FFF2-40B4-BE49-F238E27FC236}">
                <a16:creationId xmlns:a16="http://schemas.microsoft.com/office/drawing/2014/main" id="{DCE91D2B-972A-024E-B690-40FDD1B6D898}"/>
              </a:ext>
            </a:extLst>
          </p:cNvPr>
          <p:cNvSpPr txBox="1">
            <a:spLocks/>
          </p:cNvSpPr>
          <p:nvPr/>
        </p:nvSpPr>
        <p:spPr>
          <a:xfrm>
            <a:off x="3605440" y="49"/>
            <a:ext cx="5538560" cy="5143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rgbClr val="F3F3F3"/>
              </a:buClr>
              <a:buSzPts val="1200"/>
              <a:buFont typeface="Fira Sans Condensed Light"/>
              <a:buChar char="■"/>
              <a:defRPr sz="1200" b="0" i="0" u="none" strike="noStrike" cap="none">
                <a:solidFill>
                  <a:srgbClr val="F3F3F3"/>
                </a:solidFill>
                <a:latin typeface="Fira Sans Condensed Light"/>
                <a:ea typeface="Fira Sans Condensed Light"/>
                <a:cs typeface="Fira Sans Condensed Light"/>
                <a:sym typeface="Fira Sans Condensed Light"/>
              </a:defRPr>
            </a:lvl9pPr>
          </a:lstStyle>
          <a:p>
            <a:pPr marL="742950" indent="-285750">
              <a:lnSpc>
                <a:spcPct val="200000"/>
              </a:lnSpc>
            </a:pPr>
            <a:r>
              <a:rPr lang="fr-FR" sz="1500" dirty="0" err="1">
                <a:solidFill>
                  <a:srgbClr val="FFFFFF"/>
                </a:solidFill>
              </a:rPr>
              <a:t>Prepare</a:t>
            </a:r>
            <a:r>
              <a:rPr lang="fr-FR" sz="1500" b="1" dirty="0">
                <a:solidFill>
                  <a:srgbClr val="FFFFFF"/>
                </a:solidFill>
              </a:rPr>
              <a:t> data</a:t>
            </a:r>
          </a:p>
          <a:p>
            <a:pPr marL="742950" indent="-285750">
              <a:lnSpc>
                <a:spcPct val="200000"/>
              </a:lnSpc>
            </a:pPr>
            <a:r>
              <a:rPr lang="fr-FR" sz="1500" dirty="0" err="1">
                <a:solidFill>
                  <a:srgbClr val="FFFFFF"/>
                </a:solidFill>
              </a:rPr>
              <a:t>Understand</a:t>
            </a:r>
            <a:r>
              <a:rPr lang="fr-FR" sz="1500" dirty="0">
                <a:solidFill>
                  <a:srgbClr val="FFFFFF"/>
                </a:solidFill>
              </a:rPr>
              <a:t> </a:t>
            </a:r>
            <a:r>
              <a:rPr lang="fr-FR" sz="1500" b="1" dirty="0" err="1">
                <a:solidFill>
                  <a:srgbClr val="FFFFFF"/>
                </a:solidFill>
              </a:rPr>
              <a:t>advanced</a:t>
            </a:r>
            <a:r>
              <a:rPr lang="fr-FR" sz="1500" b="1" dirty="0">
                <a:solidFill>
                  <a:srgbClr val="FFFFFF"/>
                </a:solidFill>
              </a:rPr>
              <a:t> assistants </a:t>
            </a:r>
            <a:endParaRPr lang="fr-FR" sz="1500" dirty="0">
              <a:solidFill>
                <a:srgbClr val="FFFFFF"/>
              </a:solidFill>
            </a:endParaRPr>
          </a:p>
          <a:p>
            <a:pPr indent="0">
              <a:lnSpc>
                <a:spcPct val="200000"/>
              </a:lnSpc>
              <a:buNone/>
            </a:pPr>
            <a:endParaRPr lang="fr-FR" sz="500" dirty="0">
              <a:solidFill>
                <a:srgbClr val="FFFFFF"/>
              </a:solidFill>
            </a:endParaRPr>
          </a:p>
        </p:txBody>
      </p:sp>
      <p:pic>
        <p:nvPicPr>
          <p:cNvPr id="3" name="Image 2" descr="Une image contenant personne, mur, homme, posant&#10;&#10;Description générée automatiquement">
            <a:extLst>
              <a:ext uri="{FF2B5EF4-FFF2-40B4-BE49-F238E27FC236}">
                <a16:creationId xmlns:a16="http://schemas.microsoft.com/office/drawing/2014/main" id="{D3A8EB95-3230-3543-87A3-06F6D841B6A1}"/>
              </a:ext>
            </a:extLst>
          </p:cNvPr>
          <p:cNvPicPr>
            <a:picLocks noChangeAspect="1"/>
          </p:cNvPicPr>
          <p:nvPr/>
        </p:nvPicPr>
        <p:blipFill>
          <a:blip r:embed="rId3"/>
          <a:stretch>
            <a:fillRect/>
          </a:stretch>
        </p:blipFill>
        <p:spPr>
          <a:xfrm>
            <a:off x="682295" y="1802925"/>
            <a:ext cx="1178865" cy="1537650"/>
          </a:xfrm>
          <a:prstGeom prst="rect">
            <a:avLst/>
          </a:prstGeom>
        </p:spPr>
      </p:pic>
      <p:sp>
        <p:nvSpPr>
          <p:cNvPr id="9" name="Google Shape;150;p16">
            <a:extLst>
              <a:ext uri="{FF2B5EF4-FFF2-40B4-BE49-F238E27FC236}">
                <a16:creationId xmlns:a16="http://schemas.microsoft.com/office/drawing/2014/main" id="{AB8789A3-3345-F242-9AB5-24A849A506D9}"/>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i="0" u="none" strike="noStrike" cap="none" dirty="0">
                <a:solidFill>
                  <a:srgbClr val="F3F3F3"/>
                </a:solidFill>
                <a:latin typeface="Fira Sans Condensed Light"/>
                <a:ea typeface="Fira Sans Condensed Light"/>
                <a:cs typeface="Fira Sans Condensed Light"/>
                <a:sym typeface="Fira Sans Condensed Light"/>
              </a:rPr>
              <a:t>Enguerrand BOITEL - Elio ELHOYECK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a:t>
            </a:r>
            <a:r>
              <a:rPr lang="en" sz="1200" b="1" i="0" u="none" strike="noStrike" cap="none" dirty="0">
                <a:solidFill>
                  <a:srgbClr val="F3F3F3"/>
                </a:solidFill>
                <a:latin typeface="Fira Sans Condensed Light"/>
                <a:ea typeface="Fira Sans Condensed Light"/>
                <a:cs typeface="Fira Sans Condensed Light"/>
                <a:sym typeface="Fira Sans Condensed Light"/>
              </a:rPr>
              <a:t>Vincent RAMOUSSET</a:t>
            </a:r>
            <a:endParaRPr sz="1200" b="1" i="0" u="none" strike="noStrike" cap="none" dirty="0">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103328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xEl>
                                              <p:pRg st="1" end="1"/>
                                            </p:txEl>
                                          </p:spTgt>
                                        </p:tgtEl>
                                        <p:attrNameLst>
                                          <p:attrName>style.visibility</p:attrName>
                                        </p:attrNameLst>
                                      </p:cBhvr>
                                      <p:to>
                                        <p:strVal val="visible"/>
                                      </p:to>
                                    </p:set>
                                    <p:animEffect transition="in" filter="fade">
                                      <p:cBhvr>
                                        <p:cTn id="14" dur="1000"/>
                                        <p:tgtEl>
                                          <p:spTgt spid="13">
                                            <p:txEl>
                                              <p:pRg st="1" end="1"/>
                                            </p:txEl>
                                          </p:spTgt>
                                        </p:tgtEl>
                                      </p:cBhvr>
                                    </p:animEffect>
                                    <p:anim calcmode="lin" valueType="num">
                                      <p:cBhvr>
                                        <p:cTn id="15"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xit" presetSubtype="32" fill="hold" grpId="0" nodeType="withEffect">
                                  <p:stCondLst>
                                    <p:cond delay="0"/>
                                  </p:stCondLst>
                                  <p:childTnLst>
                                    <p:anim calcmode="lin" valueType="num">
                                      <p:cBhvr>
                                        <p:cTn id="23" dur="500"/>
                                        <p:tgtEl>
                                          <p:spTgt spid="7"/>
                                        </p:tgtEl>
                                        <p:attrNameLst>
                                          <p:attrName>ppt_w</p:attrName>
                                        </p:attrNameLst>
                                      </p:cBhvr>
                                      <p:tavLst>
                                        <p:tav tm="0">
                                          <p:val>
                                            <p:strVal val="ppt_w"/>
                                          </p:val>
                                        </p:tav>
                                        <p:tav tm="100000">
                                          <p:val>
                                            <p:fltVal val="0"/>
                                          </p:val>
                                        </p:tav>
                                      </p:tavLst>
                                    </p:anim>
                                    <p:anim calcmode="lin" valueType="num">
                                      <p:cBhvr>
                                        <p:cTn id="24" dur="500"/>
                                        <p:tgtEl>
                                          <p:spTgt spid="7"/>
                                        </p:tgtEl>
                                        <p:attrNameLst>
                                          <p:attrName>ppt_h</p:attrName>
                                        </p:attrNameLst>
                                      </p:cBhvr>
                                      <p:tavLst>
                                        <p:tav tm="0">
                                          <p:val>
                                            <p:strVal val="ppt_h"/>
                                          </p:val>
                                        </p:tav>
                                        <p:tav tm="100000">
                                          <p:val>
                                            <p:fltVal val="0"/>
                                          </p:val>
                                        </p:tav>
                                      </p:tavLst>
                                    </p:anim>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affc9f7582_4_8"/>
          <p:cNvSpPr txBox="1">
            <a:spLocks noGrp="1"/>
          </p:cNvSpPr>
          <p:nvPr>
            <p:ph type="title"/>
          </p:nvPr>
        </p:nvSpPr>
        <p:spPr>
          <a:xfrm>
            <a:off x="0" y="1418700"/>
            <a:ext cx="8962571" cy="2306100"/>
          </a:xfrm>
          <a:prstGeom prst="rect">
            <a:avLst/>
          </a:prstGeom>
          <a:noFill/>
          <a:ln>
            <a:noFill/>
          </a:ln>
        </p:spPr>
        <p:txBody>
          <a:bodyPr spcFirstLastPara="1" wrap="square" lIns="91425" tIns="91425" rIns="91425" bIns="91425" anchor="ctr" anchorCtr="0">
            <a:noAutofit/>
          </a:bodyPr>
          <a:lstStyle/>
          <a:p>
            <a:pPr lvl="0"/>
            <a:r>
              <a:rPr lang="fr-FR" sz="5700" dirty="0" err="1"/>
              <a:t>Interested</a:t>
            </a:r>
            <a:r>
              <a:rPr lang="fr-FR" sz="5700" dirty="0"/>
              <a:t> in </a:t>
            </a:r>
            <a:r>
              <a:rPr lang="fr-FR" sz="5700" dirty="0" err="1">
                <a:solidFill>
                  <a:srgbClr val="A10103"/>
                </a:solidFill>
              </a:rPr>
              <a:t>VEEMbot</a:t>
            </a:r>
            <a:r>
              <a:rPr lang="fr-FR" sz="5700" dirty="0"/>
              <a:t> ?</a:t>
            </a:r>
            <a:br>
              <a:rPr lang="fr-FR" sz="5700" dirty="0"/>
            </a:br>
            <a:br>
              <a:rPr lang="fr-FR" sz="2400" dirty="0"/>
            </a:br>
            <a:r>
              <a:rPr lang="fr-FR" sz="5700" dirty="0"/>
              <a:t>Contact us ! 👺</a:t>
            </a:r>
            <a:br>
              <a:rPr lang="fr-FR" sz="5700" dirty="0"/>
            </a:br>
            <a:br>
              <a:rPr lang="fr-FR" sz="1000" dirty="0"/>
            </a:br>
            <a:endParaRPr sz="5700" dirty="0"/>
          </a:p>
        </p:txBody>
      </p:sp>
      <p:sp>
        <p:nvSpPr>
          <p:cNvPr id="457" name="Google Shape;457;gaffc9f7582_4_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51</a:t>
            </a:fld>
            <a:endParaRPr/>
          </a:p>
        </p:txBody>
      </p:sp>
      <p:sp>
        <p:nvSpPr>
          <p:cNvPr id="458" name="Google Shape;458;gaffc9f7582_4_8"/>
          <p:cNvSpPr txBox="1">
            <a:spLocks noGrp="1"/>
          </p:cNvSpPr>
          <p:nvPr>
            <p:ph type="subTitle" idx="4294967295"/>
          </p:nvPr>
        </p:nvSpPr>
        <p:spPr>
          <a:xfrm>
            <a:off x="1224900" y="4709100"/>
            <a:ext cx="6694200" cy="434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ZoneTexte 1">
            <a:extLst>
              <a:ext uri="{FF2B5EF4-FFF2-40B4-BE49-F238E27FC236}">
                <a16:creationId xmlns:a16="http://schemas.microsoft.com/office/drawing/2014/main" id="{0AF95258-B2C6-1440-918F-F942C28352EA}"/>
              </a:ext>
            </a:extLst>
          </p:cNvPr>
          <p:cNvSpPr txBox="1"/>
          <p:nvPr/>
        </p:nvSpPr>
        <p:spPr>
          <a:xfrm>
            <a:off x="2583317" y="3336879"/>
            <a:ext cx="3284874" cy="1231106"/>
          </a:xfrm>
          <a:prstGeom prst="rect">
            <a:avLst/>
          </a:prstGeom>
          <a:noFill/>
        </p:spPr>
        <p:txBody>
          <a:bodyPr wrap="none" rtlCol="0">
            <a:spAutoFit/>
          </a:bodyPr>
          <a:lstStyle/>
          <a:p>
            <a:pPr algn="ctr"/>
            <a:r>
              <a:rPr lang="fr-FR" sz="1600" dirty="0">
                <a:solidFill>
                  <a:srgbClr val="A10103"/>
                </a:solidFill>
              </a:rPr>
              <a:t>Enguerrand</a:t>
            </a:r>
            <a:r>
              <a:rPr lang="fr-FR" sz="1600" dirty="0">
                <a:solidFill>
                  <a:schemeClr val="tx2"/>
                </a:solidFill>
              </a:rPr>
              <a:t> : </a:t>
            </a:r>
            <a:r>
              <a:rPr lang="fr-FR" sz="1000" dirty="0">
                <a:solidFill>
                  <a:schemeClr val="tx2"/>
                </a:solidFill>
                <a:hlinkClick r:id="rId3">
                  <a:extLst>
                    <a:ext uri="{A12FA001-AC4F-418D-AE19-62706E023703}">
                      <ahyp:hlinkClr xmlns:ahyp="http://schemas.microsoft.com/office/drawing/2018/hyperlinkcolor" val="tx"/>
                    </a:ext>
                  </a:extLst>
                </a:hlinkClick>
              </a:rPr>
              <a:t>enguerrand.boitel@hei.yncrea.fr</a:t>
            </a:r>
            <a:br>
              <a:rPr lang="fr-FR" sz="1000" dirty="0">
                <a:solidFill>
                  <a:schemeClr val="tx2"/>
                </a:solidFill>
              </a:rPr>
            </a:br>
            <a:r>
              <a:rPr lang="fr-FR" sz="1600" dirty="0">
                <a:solidFill>
                  <a:srgbClr val="A10103"/>
                </a:solidFill>
              </a:rPr>
              <a:t>Elio</a:t>
            </a:r>
            <a:r>
              <a:rPr lang="fr-FR" sz="1600" dirty="0">
                <a:solidFill>
                  <a:schemeClr val="tx2"/>
                </a:solidFill>
              </a:rPr>
              <a:t> : </a:t>
            </a:r>
            <a:r>
              <a:rPr lang="fr-FR" sz="1000" dirty="0">
                <a:solidFill>
                  <a:schemeClr val="tx2"/>
                </a:solidFill>
                <a:hlinkClick r:id="rId4">
                  <a:extLst>
                    <a:ext uri="{A12FA001-AC4F-418D-AE19-62706E023703}">
                      <ahyp:hlinkClr xmlns:ahyp="http://schemas.microsoft.com/office/drawing/2018/hyperlinkcolor" val="tx"/>
                    </a:ext>
                  </a:extLst>
                </a:hlinkClick>
              </a:rPr>
              <a:t>eliohoyeck@gmail.com</a:t>
            </a:r>
            <a:br>
              <a:rPr lang="fr-FR" sz="1000" dirty="0">
                <a:solidFill>
                  <a:schemeClr val="tx2"/>
                </a:solidFill>
              </a:rPr>
            </a:br>
            <a:r>
              <a:rPr lang="fr-FR" sz="1600" dirty="0">
                <a:solidFill>
                  <a:srgbClr val="A10103"/>
                </a:solidFill>
              </a:rPr>
              <a:t>Mohamad</a:t>
            </a:r>
            <a:r>
              <a:rPr lang="fr-FR" sz="1600" dirty="0">
                <a:solidFill>
                  <a:schemeClr val="tx2"/>
                </a:solidFill>
              </a:rPr>
              <a:t> : </a:t>
            </a:r>
            <a:r>
              <a:rPr lang="fr-FR" sz="1000" dirty="0">
                <a:solidFill>
                  <a:schemeClr val="tx2"/>
                </a:solidFill>
                <a:hlinkClick r:id="rId5">
                  <a:extLst>
                    <a:ext uri="{A12FA001-AC4F-418D-AE19-62706E023703}">
                      <ahyp:hlinkClr xmlns:ahyp="http://schemas.microsoft.com/office/drawing/2018/hyperlinkcolor" val="tx"/>
                    </a:ext>
                  </a:extLst>
                </a:hlinkClick>
              </a:rPr>
              <a:t>mohamad.makhlouf@utbm.fr</a:t>
            </a:r>
            <a:br>
              <a:rPr lang="fr-FR" sz="1000" dirty="0">
                <a:solidFill>
                  <a:schemeClr val="tx2"/>
                </a:solidFill>
              </a:rPr>
            </a:br>
            <a:r>
              <a:rPr lang="fr-FR" sz="1600" dirty="0">
                <a:solidFill>
                  <a:srgbClr val="A10103"/>
                </a:solidFill>
              </a:rPr>
              <a:t>Vincent</a:t>
            </a:r>
            <a:r>
              <a:rPr lang="fr-FR" sz="1600" dirty="0">
                <a:solidFill>
                  <a:schemeClr val="tx2"/>
                </a:solidFill>
              </a:rPr>
              <a:t> : </a:t>
            </a:r>
            <a:r>
              <a:rPr lang="fr-FR" sz="1000" dirty="0">
                <a:solidFill>
                  <a:schemeClr val="tx2"/>
                </a:solidFill>
                <a:hlinkClick r:id="rId6">
                  <a:extLst>
                    <a:ext uri="{A12FA001-AC4F-418D-AE19-62706E023703}">
                      <ahyp:hlinkClr xmlns:ahyp="http://schemas.microsoft.com/office/drawing/2018/hyperlinkcolor" val="tx"/>
                    </a:ext>
                  </a:extLst>
                </a:hlinkClick>
              </a:rPr>
              <a:t>vincent.ramousset@edu.univ-fcomte.fr</a:t>
            </a:r>
            <a:br>
              <a:rPr lang="fr-FR" sz="1000" dirty="0">
                <a:solidFill>
                  <a:schemeClr val="tx2"/>
                </a:solidFill>
              </a:rPr>
            </a:br>
            <a:endParaRPr lang="fr-FR" sz="1000" dirty="0">
              <a:solidFill>
                <a:schemeClr val="tx2"/>
              </a:solidFill>
            </a:endParaRPr>
          </a:p>
        </p:txBody>
      </p:sp>
    </p:spTree>
    <p:extLst>
      <p:ext uri="{BB962C8B-B14F-4D97-AF65-F5344CB8AC3E}">
        <p14:creationId xmlns:p14="http://schemas.microsoft.com/office/powerpoint/2010/main" val="386573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56"/>
                                        </p:tgtEl>
                                        <p:attrNameLst>
                                          <p:attrName>style.visibility</p:attrName>
                                        </p:attrNameLst>
                                      </p:cBhvr>
                                      <p:to>
                                        <p:strVal val="visible"/>
                                      </p:to>
                                    </p:set>
                                    <p:anim calcmode="lin" valueType="num">
                                      <p:cBhvr>
                                        <p:cTn id="7" dur="500" fill="hold"/>
                                        <p:tgtEl>
                                          <p:spTgt spid="456"/>
                                        </p:tgtEl>
                                        <p:attrNameLst>
                                          <p:attrName>ppt_w</p:attrName>
                                        </p:attrNameLst>
                                      </p:cBhvr>
                                      <p:tavLst>
                                        <p:tav tm="0">
                                          <p:val>
                                            <p:fltVal val="0"/>
                                          </p:val>
                                        </p:tav>
                                        <p:tav tm="100000">
                                          <p:val>
                                            <p:strVal val="#ppt_w"/>
                                          </p:val>
                                        </p:tav>
                                      </p:tavLst>
                                    </p:anim>
                                    <p:anim calcmode="lin" valueType="num">
                                      <p:cBhvr>
                                        <p:cTn id="8" dur="500" fill="hold"/>
                                        <p:tgtEl>
                                          <p:spTgt spid="456"/>
                                        </p:tgtEl>
                                        <p:attrNameLst>
                                          <p:attrName>ppt_h</p:attrName>
                                        </p:attrNameLst>
                                      </p:cBhvr>
                                      <p:tavLst>
                                        <p:tav tm="0">
                                          <p:val>
                                            <p:fltVal val="0"/>
                                          </p:val>
                                        </p:tav>
                                        <p:tav tm="100000">
                                          <p:val>
                                            <p:strVal val="#ppt_h"/>
                                          </p:val>
                                        </p:tav>
                                      </p:tavLst>
                                    </p:anim>
                                    <p:animEffect transition="in" filter="fade">
                                      <p:cBhvr>
                                        <p:cTn id="9" dur="500"/>
                                        <p:tgtEl>
                                          <p:spTgt spid="456"/>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6"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9920E6-206C-8C4C-B297-FA0B5460DAC2}"/>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F1692003-B894-1E48-8B09-6F2A180F19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52</a:t>
            </a:fld>
            <a:endParaRPr lang="fr-FR"/>
          </a:p>
        </p:txBody>
      </p:sp>
    </p:spTree>
    <p:extLst>
      <p:ext uri="{BB962C8B-B14F-4D97-AF65-F5344CB8AC3E}">
        <p14:creationId xmlns:p14="http://schemas.microsoft.com/office/powerpoint/2010/main" val="2101798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B1B657-7F4E-B444-B4AD-DF724AB537FE}"/>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3CC0552A-EB59-CA40-B35E-7D70985192A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53</a:t>
            </a:fld>
            <a:endParaRPr lang="fr-FR"/>
          </a:p>
        </p:txBody>
      </p:sp>
    </p:spTree>
    <p:extLst>
      <p:ext uri="{BB962C8B-B14F-4D97-AF65-F5344CB8AC3E}">
        <p14:creationId xmlns:p14="http://schemas.microsoft.com/office/powerpoint/2010/main" val="4210910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86184A-6839-2341-A3CE-F3264A759D77}"/>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FD7D3A37-FFFC-6A4A-9AA7-E4B32D48657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54</a:t>
            </a:fld>
            <a:endParaRPr lang="fr-FR"/>
          </a:p>
        </p:txBody>
      </p:sp>
    </p:spTree>
    <p:extLst>
      <p:ext uri="{BB962C8B-B14F-4D97-AF65-F5344CB8AC3E}">
        <p14:creationId xmlns:p14="http://schemas.microsoft.com/office/powerpoint/2010/main" val="2727938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DB1848-B33A-7A46-9C77-4F338BA66EE9}"/>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566683A3-D178-894B-AC40-3177E64DDFB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55</a:t>
            </a:fld>
            <a:endParaRPr lang="fr-FR"/>
          </a:p>
        </p:txBody>
      </p:sp>
    </p:spTree>
    <p:extLst>
      <p:ext uri="{BB962C8B-B14F-4D97-AF65-F5344CB8AC3E}">
        <p14:creationId xmlns:p14="http://schemas.microsoft.com/office/powerpoint/2010/main" val="17945465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F4F210-45DC-5C42-A248-A0F1E71D3AD4}"/>
              </a:ext>
            </a:extLst>
          </p:cNvPr>
          <p:cNvSpPr>
            <a:spLocks noGrp="1"/>
          </p:cNvSpPr>
          <p:nvPr>
            <p:ph type="title"/>
          </p:nvPr>
        </p:nvSpPr>
        <p:spPr/>
        <p:txBody>
          <a:bodyPr/>
          <a:lstStyle/>
          <a:p>
            <a:endParaRPr lang="fr-FR"/>
          </a:p>
        </p:txBody>
      </p:sp>
      <p:sp>
        <p:nvSpPr>
          <p:cNvPr id="3" name="Espace réservé du numéro de diapositive 2">
            <a:extLst>
              <a:ext uri="{FF2B5EF4-FFF2-40B4-BE49-F238E27FC236}">
                <a16:creationId xmlns:a16="http://schemas.microsoft.com/office/drawing/2014/main" id="{24B3B1B4-F798-0A47-BEF1-EB7E736B1D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56</a:t>
            </a:fld>
            <a:endParaRPr lang="fr-FR"/>
          </a:p>
        </p:txBody>
      </p:sp>
    </p:spTree>
    <p:extLst>
      <p:ext uri="{BB962C8B-B14F-4D97-AF65-F5344CB8AC3E}">
        <p14:creationId xmlns:p14="http://schemas.microsoft.com/office/powerpoint/2010/main" val="30280021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
          <p:cNvSpPr txBox="1">
            <a:spLocks noGrp="1"/>
          </p:cNvSpPr>
          <p:nvPr>
            <p:ph type="title"/>
          </p:nvPr>
        </p:nvSpPr>
        <p:spPr>
          <a:xfrm>
            <a:off x="0" y="-1"/>
            <a:ext cx="3492850" cy="5143451"/>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800"/>
              <a:buNone/>
            </a:pPr>
            <a:r>
              <a:rPr lang="fr-FR" sz="4000" dirty="0" err="1"/>
              <a:t>VEEMbot</a:t>
            </a:r>
            <a:r>
              <a:rPr lang="fr-FR" sz="4000" dirty="0"/>
              <a:t> : </a:t>
            </a:r>
            <a:br>
              <a:rPr lang="fr-FR" sz="4000" dirty="0"/>
            </a:br>
            <a:r>
              <a:rPr lang="fr-FR" sz="4000" dirty="0"/>
              <a:t>a</a:t>
            </a:r>
            <a:r>
              <a:rPr lang="en" sz="4000" dirty="0"/>
              <a:t>n interesting project ?</a:t>
            </a:r>
            <a:endParaRPr sz="4000" dirty="0"/>
          </a:p>
        </p:txBody>
      </p:sp>
      <p:cxnSp>
        <p:nvCxnSpPr>
          <p:cNvPr id="179" name="Google Shape;179;p4"/>
          <p:cNvCxnSpPr/>
          <p:nvPr/>
        </p:nvCxnSpPr>
        <p:spPr>
          <a:xfrm>
            <a:off x="3643168" y="2204400"/>
            <a:ext cx="10500" cy="734700"/>
          </a:xfrm>
          <a:prstGeom prst="straightConnector1">
            <a:avLst/>
          </a:prstGeom>
          <a:noFill/>
          <a:ln w="19050" cap="flat" cmpd="sng">
            <a:solidFill>
              <a:srgbClr val="F3F3F3"/>
            </a:solidFill>
            <a:prstDash val="solid"/>
            <a:round/>
            <a:headEnd type="oval" w="med" len="med"/>
            <a:tailEnd type="oval" w="med" len="med"/>
          </a:ln>
        </p:spPr>
      </p:cxnSp>
      <p:sp>
        <p:nvSpPr>
          <p:cNvPr id="180" name="Google Shape;180;p4"/>
          <p:cNvSpPr txBox="1">
            <a:spLocks noGrp="1"/>
          </p:cNvSpPr>
          <p:nvPr>
            <p:ph type="subTitle" idx="4294967295"/>
          </p:nvPr>
        </p:nvSpPr>
        <p:spPr>
          <a:xfrm>
            <a:off x="4069125" y="0"/>
            <a:ext cx="4739700" cy="5143500"/>
          </a:xfrm>
          <a:prstGeom prst="rect">
            <a:avLst/>
          </a:prstGeom>
          <a:noFill/>
          <a:ln>
            <a:noFill/>
          </a:ln>
        </p:spPr>
        <p:txBody>
          <a:bodyPr spcFirstLastPara="1" wrap="square" lIns="91425" tIns="91425" rIns="91425" bIns="91425" anchor="ctr" anchorCtr="0">
            <a:noAutofit/>
          </a:bodyPr>
          <a:lstStyle/>
          <a:p>
            <a:pPr marL="457200" marR="0" lvl="0" indent="-323850" algn="l" rtl="0">
              <a:lnSpc>
                <a:spcPct val="200000"/>
              </a:lnSpc>
              <a:spcBef>
                <a:spcPts val="0"/>
              </a:spcBef>
              <a:spcAft>
                <a:spcPts val="0"/>
              </a:spcAft>
              <a:buClr>
                <a:srgbClr val="F3F3F3"/>
              </a:buClr>
              <a:buSzPts val="1500"/>
              <a:buFont typeface="Fira Sans Condensed Light"/>
              <a:buChar char="●"/>
            </a:pPr>
            <a:r>
              <a:rPr lang="fr-FR" sz="1500" dirty="0"/>
              <a:t>‘’YES’’ or ‘’No’’ question</a:t>
            </a:r>
            <a:endParaRPr sz="1500" b="0" i="0" u="none" strike="noStrike" cap="none" dirty="0">
              <a:solidFill>
                <a:srgbClr val="F3F3F3"/>
              </a:solidFill>
              <a:latin typeface="Fira Sans Condensed Light"/>
              <a:ea typeface="Fira Sans Condensed Light"/>
              <a:cs typeface="Fira Sans Condensed Light"/>
              <a:sym typeface="Fira Sans Condensed Light"/>
            </a:endParaRPr>
          </a:p>
          <a:p>
            <a:pPr marL="457200" marR="0" lvl="0" indent="-323850" algn="l" rtl="0">
              <a:lnSpc>
                <a:spcPct val="200000"/>
              </a:lnSpc>
              <a:spcBef>
                <a:spcPts val="0"/>
              </a:spcBef>
              <a:spcAft>
                <a:spcPts val="0"/>
              </a:spcAft>
              <a:buClr>
                <a:srgbClr val="F3F3F3"/>
              </a:buClr>
              <a:buSzPts val="1500"/>
              <a:buFont typeface="Fira Sans Condensed Light"/>
              <a:buChar char="●"/>
            </a:pPr>
            <a:r>
              <a:rPr lang="fr-FR" sz="1500" dirty="0" err="1"/>
              <a:t>Does</a:t>
            </a:r>
            <a:r>
              <a:rPr lang="fr-FR" sz="1500" dirty="0"/>
              <a:t> not </a:t>
            </a:r>
            <a:r>
              <a:rPr lang="fr-FR" sz="1500" dirty="0" err="1"/>
              <a:t>exist</a:t>
            </a:r>
            <a:r>
              <a:rPr lang="fr-FR" sz="1500" dirty="0"/>
              <a:t> for </a:t>
            </a:r>
            <a:r>
              <a:rPr lang="fr-FR" sz="1500" dirty="0" err="1"/>
              <a:t>supermakets</a:t>
            </a:r>
            <a:endParaRPr lang="fr-FR" sz="1500" dirty="0"/>
          </a:p>
          <a:p>
            <a:pPr indent="-323850">
              <a:lnSpc>
                <a:spcPct val="200000"/>
              </a:lnSpc>
              <a:buSzPts val="1500"/>
            </a:pPr>
            <a:r>
              <a:rPr lang="fr-FR" sz="1500" dirty="0"/>
              <a:t>Usable on multiple supports</a:t>
            </a:r>
          </a:p>
        </p:txBody>
      </p:sp>
      <p:sp>
        <p:nvSpPr>
          <p:cNvPr id="181" name="Google Shape;181;p4"/>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182" name="Google Shape;182;p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57</a:t>
            </a:fld>
            <a:endParaRPr/>
          </a:p>
        </p:txBody>
      </p:sp>
      <p:sp>
        <p:nvSpPr>
          <p:cNvPr id="183" name="Google Shape;183;p4"/>
          <p:cNvSpPr txBox="1">
            <a:spLocks noGrp="1"/>
          </p:cNvSpPr>
          <p:nvPr>
            <p:ph type="subTitle" idx="4294967295"/>
          </p:nvPr>
        </p:nvSpPr>
        <p:spPr>
          <a:xfrm>
            <a:off x="4680629" y="154100"/>
            <a:ext cx="21186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Rajdhani"/>
                <a:ea typeface="Rajdhani"/>
                <a:cs typeface="Rajdhani"/>
                <a:sym typeface="Rajdhani"/>
              </a:rPr>
              <a:t>State of the art</a:t>
            </a:r>
            <a:endParaRPr sz="1200" b="1" i="0" u="none" strike="noStrike" cap="none" dirty="0">
              <a:solidFill>
                <a:srgbClr val="F3F3F3"/>
              </a:solidFill>
              <a:latin typeface="Rajdhani"/>
              <a:ea typeface="Rajdhani"/>
              <a:cs typeface="Rajdhani"/>
              <a:sym typeface="Rajdhani"/>
            </a:endParaRPr>
          </a:p>
        </p:txBody>
      </p:sp>
      <p:sp>
        <p:nvSpPr>
          <p:cNvPr id="184" name="Google Shape;184;p4"/>
          <p:cNvSpPr/>
          <p:nvPr/>
        </p:nvSpPr>
        <p:spPr>
          <a:xfrm>
            <a:off x="4643024"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4"/>
          <p:cNvSpPr/>
          <p:nvPr/>
        </p:nvSpPr>
        <p:spPr>
          <a:xfrm>
            <a:off x="5568484"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86" name="Google Shape;186;p4"/>
          <p:cNvCxnSpPr>
            <a:stCxn id="184" idx="6"/>
            <a:endCxn id="185" idx="2"/>
          </p:cNvCxnSpPr>
          <p:nvPr/>
        </p:nvCxnSpPr>
        <p:spPr>
          <a:xfrm>
            <a:off x="4985924" y="515464"/>
            <a:ext cx="582600" cy="0"/>
          </a:xfrm>
          <a:prstGeom prst="straightConnector1">
            <a:avLst/>
          </a:prstGeom>
          <a:noFill/>
          <a:ln w="19050" cap="flat" cmpd="sng">
            <a:solidFill>
              <a:srgbClr val="F3F3F3"/>
            </a:solidFill>
            <a:prstDash val="solid"/>
            <a:round/>
            <a:headEnd type="none" w="sm" len="sm"/>
            <a:tailEnd type="none" w="sm" len="sm"/>
          </a:ln>
        </p:spPr>
      </p:cxnSp>
      <p:cxnSp>
        <p:nvCxnSpPr>
          <p:cNvPr id="187" name="Google Shape;187;p4"/>
          <p:cNvCxnSpPr>
            <a:stCxn id="185" idx="6"/>
          </p:cNvCxnSpPr>
          <p:nvPr/>
        </p:nvCxnSpPr>
        <p:spPr>
          <a:xfrm>
            <a:off x="5911384" y="515464"/>
            <a:ext cx="582600" cy="0"/>
          </a:xfrm>
          <a:prstGeom prst="straightConnector1">
            <a:avLst/>
          </a:prstGeom>
          <a:noFill/>
          <a:ln w="19050" cap="flat" cmpd="sng">
            <a:solidFill>
              <a:srgbClr val="F3F3F3"/>
            </a:solidFill>
            <a:prstDash val="solid"/>
            <a:round/>
            <a:headEnd type="none" w="sm" len="sm"/>
            <a:tailEnd type="triangle" w="med" len="med"/>
          </a:ln>
        </p:spPr>
      </p:cxnSp>
      <p:sp>
        <p:nvSpPr>
          <p:cNvPr id="188" name="Google Shape;188;p4"/>
          <p:cNvSpPr txBox="1">
            <a:spLocks noGrp="1"/>
          </p:cNvSpPr>
          <p:nvPr>
            <p:ph type="subTitle" idx="4294967295"/>
          </p:nvPr>
        </p:nvSpPr>
        <p:spPr>
          <a:xfrm>
            <a:off x="4015575" y="710950"/>
            <a:ext cx="15978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Rajdhani"/>
                <a:ea typeface="Rajdhani"/>
                <a:cs typeface="Rajdhani"/>
                <a:sym typeface="Rajdhani"/>
              </a:rPr>
              <a:t>Demonstration</a:t>
            </a:r>
            <a:endParaRPr sz="1200" b="1" i="0" u="none" strike="noStrike" cap="none" dirty="0">
              <a:solidFill>
                <a:srgbClr val="F3F3F3"/>
              </a:solidFill>
              <a:latin typeface="Rajdhani"/>
              <a:ea typeface="Rajdhani"/>
              <a:cs typeface="Rajdhani"/>
              <a:sym typeface="Rajdhani"/>
            </a:endParaRPr>
          </a:p>
        </p:txBody>
      </p:sp>
      <p:sp>
        <p:nvSpPr>
          <p:cNvPr id="189" name="Google Shape;189;p4"/>
          <p:cNvSpPr txBox="1">
            <a:spLocks noGrp="1"/>
          </p:cNvSpPr>
          <p:nvPr>
            <p:ph type="title" idx="4294967295"/>
          </p:nvPr>
        </p:nvSpPr>
        <p:spPr>
          <a:xfrm>
            <a:off x="4622475"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01</a:t>
            </a:r>
            <a:endParaRPr sz="1000"/>
          </a:p>
        </p:txBody>
      </p:sp>
      <p:sp>
        <p:nvSpPr>
          <p:cNvPr id="190" name="Google Shape;190;p4"/>
          <p:cNvSpPr txBox="1">
            <a:spLocks noGrp="1"/>
          </p:cNvSpPr>
          <p:nvPr>
            <p:ph type="title" idx="4294967295"/>
          </p:nvPr>
        </p:nvSpPr>
        <p:spPr>
          <a:xfrm>
            <a:off x="5547925"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02</a:t>
            </a:r>
            <a:endParaRPr sz="1000"/>
          </a:p>
        </p:txBody>
      </p:sp>
    </p:spTree>
    <p:extLst>
      <p:ext uri="{BB962C8B-B14F-4D97-AF65-F5344CB8AC3E}">
        <p14:creationId xmlns:p14="http://schemas.microsoft.com/office/powerpoint/2010/main" val="41637672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0"/>
          <p:cNvSpPr txBox="1">
            <a:spLocks noGrp="1"/>
          </p:cNvSpPr>
          <p:nvPr>
            <p:ph type="title"/>
          </p:nvPr>
        </p:nvSpPr>
        <p:spPr>
          <a:xfrm>
            <a:off x="0" y="0"/>
            <a:ext cx="9144000" cy="5143500"/>
          </a:xfrm>
          <a:prstGeom prst="rect">
            <a:avLst/>
          </a:prstGeom>
          <a:noFill/>
          <a:ln>
            <a:noFill/>
          </a:ln>
        </p:spPr>
        <p:txBody>
          <a:bodyPr spcFirstLastPara="1" wrap="square" lIns="91425" tIns="91425" rIns="91425" bIns="91425" anchor="ctr" anchorCtr="0">
            <a:normAutofit/>
          </a:bodyPr>
          <a:lstStyle/>
          <a:p>
            <a:pPr marL="0" lvl="0" indent="0" algn="ctr" rtl="0">
              <a:lnSpc>
                <a:spcPct val="90000"/>
              </a:lnSpc>
              <a:spcBef>
                <a:spcPts val="0"/>
              </a:spcBef>
              <a:spcAft>
                <a:spcPts val="0"/>
              </a:spcAft>
              <a:buSzPts val="1800"/>
              <a:buNone/>
            </a:pPr>
            <a:r>
              <a:rPr lang="en" sz="6700" dirty="0"/>
              <a:t>III. </a:t>
            </a:r>
            <a:br>
              <a:rPr lang="en" sz="6700" dirty="0"/>
            </a:br>
            <a:r>
              <a:rPr lang="en" sz="6700" dirty="0"/>
              <a:t>Detailed presentation</a:t>
            </a:r>
            <a:endParaRPr dirty="0"/>
          </a:p>
        </p:txBody>
      </p:sp>
      <p:sp>
        <p:nvSpPr>
          <p:cNvPr id="124" name="Google Shape;124;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600"/>
              </a:spcAft>
              <a:buSzPts val="1300"/>
              <a:buNone/>
            </a:pPr>
            <a:fld id="{00000000-1234-1234-1234-123412341234}" type="slidenum">
              <a:rPr lang="en"/>
              <a:t>58</a:t>
            </a:fld>
            <a:endParaRPr/>
          </a:p>
        </p:txBody>
      </p:sp>
      <p:sp>
        <p:nvSpPr>
          <p:cNvPr id="125" name="Google Shape;125;p10"/>
          <p:cNvSpPr txBox="1"/>
          <p:nvPr/>
        </p:nvSpPr>
        <p:spPr>
          <a:xfrm>
            <a:off x="0" y="3665836"/>
            <a:ext cx="9144000" cy="1370891"/>
          </a:xfrm>
          <a:prstGeom prst="rect">
            <a:avLst/>
          </a:prstGeom>
          <a:noFill/>
          <a:ln>
            <a:noFill/>
          </a:ln>
        </p:spPr>
        <p:txBody>
          <a:bodyPr spcFirstLastPara="1" wrap="square" lIns="91425" tIns="91425" rIns="91425" bIns="91425" anchor="t" anchorCtr="0">
            <a:normAutofit/>
          </a:bodyPr>
          <a:lstStyle/>
          <a:p>
            <a:pPr marL="400050" marR="0" lvl="0" indent="-400050" algn="ctr" rtl="0">
              <a:lnSpc>
                <a:spcPct val="100000"/>
              </a:lnSpc>
              <a:spcBef>
                <a:spcPts val="0"/>
              </a:spcBef>
              <a:spcAft>
                <a:spcPts val="0"/>
              </a:spcAft>
              <a:buClr>
                <a:srgbClr val="F3F3F3"/>
              </a:buClr>
              <a:buSzPts val="1200"/>
              <a:buFont typeface="Noto Sans Symbols"/>
              <a:buChar char="⮚"/>
            </a:pPr>
            <a:r>
              <a:rPr lang="en" sz="1800" b="1" i="0" u="none" strike="noStrike" cap="none" dirty="0">
                <a:solidFill>
                  <a:srgbClr val="F3F3F3"/>
                </a:solidFill>
                <a:latin typeface="Fira Sans Condensed Light"/>
                <a:ea typeface="Fira Sans Condensed Light"/>
                <a:cs typeface="Fira Sans Condensed Light"/>
                <a:sym typeface="Fira Sans Condensed Light"/>
              </a:rPr>
              <a:t>Demonstration</a:t>
            </a:r>
            <a:endParaRPr dirty="0"/>
          </a:p>
          <a:p>
            <a:pPr marL="400050" marR="0" lvl="0" indent="-400050" algn="ctr" rtl="0">
              <a:lnSpc>
                <a:spcPct val="100000"/>
              </a:lnSpc>
              <a:spcBef>
                <a:spcPts val="600"/>
              </a:spcBef>
              <a:spcAft>
                <a:spcPts val="0"/>
              </a:spcAft>
              <a:buClr>
                <a:srgbClr val="F3F3F3"/>
              </a:buClr>
              <a:buSzPts val="1200"/>
              <a:buFont typeface="Noto Sans Symbols"/>
              <a:buChar char="⮚"/>
            </a:pPr>
            <a:r>
              <a:rPr lang="en" sz="1800" b="1" i="0" u="none" strike="noStrike" cap="none" dirty="0">
                <a:solidFill>
                  <a:srgbClr val="F3F3F3"/>
                </a:solidFill>
                <a:latin typeface="Fira Sans Condensed Light"/>
                <a:ea typeface="Fira Sans Condensed Light"/>
                <a:cs typeface="Fira Sans Condensed Light"/>
                <a:sym typeface="Fira Sans Condensed Light"/>
              </a:rPr>
              <a:t>Problematic</a:t>
            </a:r>
            <a:endParaRPr dirty="0"/>
          </a:p>
          <a:p>
            <a:pPr marL="342900" marR="0" lvl="0" indent="-266700" algn="ctr" rtl="0">
              <a:lnSpc>
                <a:spcPct val="100000"/>
              </a:lnSpc>
              <a:spcBef>
                <a:spcPts val="600"/>
              </a:spcBef>
              <a:spcAft>
                <a:spcPts val="0"/>
              </a:spcAft>
              <a:buClr>
                <a:srgbClr val="F3F3F3"/>
              </a:buClr>
              <a:buSzPts val="1200"/>
              <a:buFont typeface="Noto Sans Symbols"/>
              <a:buNone/>
            </a:pPr>
            <a:endParaRPr sz="1400" b="0" i="0" u="none" strike="noStrike" cap="none" dirty="0">
              <a:solidFill>
                <a:srgbClr val="F3F3F3"/>
              </a:solidFill>
              <a:latin typeface="Fira Sans Condensed Light"/>
              <a:ea typeface="Fira Sans Condensed Light"/>
              <a:cs typeface="Fira Sans Condensed Light"/>
              <a:sym typeface="Fira Sans Condensed Light"/>
            </a:endParaRPr>
          </a:p>
          <a:p>
            <a:pPr marL="342900" marR="0" lvl="0" indent="-266700" algn="ctr" rtl="0">
              <a:lnSpc>
                <a:spcPct val="100000"/>
              </a:lnSpc>
              <a:spcBef>
                <a:spcPts val="600"/>
              </a:spcBef>
              <a:spcAft>
                <a:spcPts val="0"/>
              </a:spcAft>
              <a:buClr>
                <a:srgbClr val="F3F3F3"/>
              </a:buClr>
              <a:buSzPts val="1200"/>
              <a:buFont typeface="Noto Sans Symbols"/>
              <a:buNone/>
            </a:pPr>
            <a:endParaRPr sz="1400" b="0" i="0" u="none" strike="noStrike" cap="none" dirty="0">
              <a:solidFill>
                <a:srgbClr val="F3F3F3"/>
              </a:solidFill>
              <a:latin typeface="Fira Sans Condensed Light"/>
              <a:ea typeface="Fira Sans Condensed Light"/>
              <a:cs typeface="Fira Sans Condensed Light"/>
              <a:sym typeface="Fira Sans Condensed Light"/>
            </a:endParaRPr>
          </a:p>
          <a:p>
            <a:pPr marL="457200" marR="0" lvl="0" indent="-228600" algn="ctr" rtl="0">
              <a:lnSpc>
                <a:spcPct val="100000"/>
              </a:lnSpc>
              <a:spcBef>
                <a:spcPts val="600"/>
              </a:spcBef>
              <a:spcAft>
                <a:spcPts val="600"/>
              </a:spcAft>
              <a:buClr>
                <a:srgbClr val="F3F3F3"/>
              </a:buClr>
              <a:buSzPts val="1200"/>
              <a:buFont typeface="Noto Sans Symbols"/>
              <a:buNone/>
            </a:pPr>
            <a:endParaRPr sz="14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26" name="Google Shape;126;p10"/>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9930771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4"/>
        <p:cNvGrpSpPr/>
        <p:nvPr/>
      </p:nvGrpSpPr>
      <p:grpSpPr>
        <a:xfrm>
          <a:off x="0" y="0"/>
          <a:ext cx="0" cy="0"/>
          <a:chOff x="0" y="0"/>
          <a:chExt cx="0" cy="0"/>
        </a:xfrm>
      </p:grpSpPr>
      <p:sp>
        <p:nvSpPr>
          <p:cNvPr id="165" name="Google Shape;165;ga721370b89_1_0"/>
          <p:cNvSpPr txBox="1">
            <a:spLocks noGrp="1"/>
          </p:cNvSpPr>
          <p:nvPr>
            <p:ph type="title"/>
          </p:nvPr>
        </p:nvSpPr>
        <p:spPr>
          <a:xfrm>
            <a:off x="86450" y="2167500"/>
            <a:ext cx="3578700" cy="808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r>
              <a:rPr lang="en" dirty="0"/>
              <a:t>INTRODUCTION</a:t>
            </a:r>
            <a:endParaRPr dirty="0"/>
          </a:p>
        </p:txBody>
      </p:sp>
      <p:cxnSp>
        <p:nvCxnSpPr>
          <p:cNvPr id="166" name="Google Shape;166;ga721370b89_1_0"/>
          <p:cNvCxnSpPr/>
          <p:nvPr/>
        </p:nvCxnSpPr>
        <p:spPr>
          <a:xfrm>
            <a:off x="3723850" y="2241288"/>
            <a:ext cx="10500" cy="734700"/>
          </a:xfrm>
          <a:prstGeom prst="straightConnector1">
            <a:avLst/>
          </a:prstGeom>
          <a:noFill/>
          <a:ln w="19050" cap="flat" cmpd="sng">
            <a:solidFill>
              <a:srgbClr val="F3F3F3"/>
            </a:solidFill>
            <a:prstDash val="solid"/>
            <a:round/>
            <a:headEnd type="oval" w="med" len="med"/>
            <a:tailEnd type="oval" w="med" len="med"/>
          </a:ln>
        </p:spPr>
      </p:cxnSp>
      <p:sp>
        <p:nvSpPr>
          <p:cNvPr id="167" name="Google Shape;167;ga721370b89_1_0"/>
          <p:cNvSpPr txBox="1">
            <a:spLocks noGrp="1"/>
          </p:cNvSpPr>
          <p:nvPr>
            <p:ph type="subTitle" idx="4294967295"/>
          </p:nvPr>
        </p:nvSpPr>
        <p:spPr>
          <a:xfrm>
            <a:off x="4069125" y="1923825"/>
            <a:ext cx="4739700" cy="1949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200000"/>
              </a:lnSpc>
              <a:spcBef>
                <a:spcPts val="0"/>
              </a:spcBef>
              <a:spcAft>
                <a:spcPts val="0"/>
              </a:spcAft>
              <a:buClr>
                <a:srgbClr val="F3F3F3"/>
              </a:buClr>
              <a:buSzPts val="1500"/>
              <a:buFont typeface="Fira Sans Condensed Light"/>
              <a:buChar char="●"/>
            </a:pPr>
            <a:r>
              <a:rPr lang="en" sz="1500" b="0" i="0" u="none" strike="noStrike" cap="none" dirty="0">
                <a:solidFill>
                  <a:srgbClr val="F3F3F3"/>
                </a:solidFill>
                <a:latin typeface="Fira Sans Condensed Light"/>
                <a:ea typeface="Fira Sans Condensed Light"/>
                <a:cs typeface="Fira Sans Condensed Light"/>
                <a:sym typeface="Fira Sans Condensed Light"/>
              </a:rPr>
              <a:t>Easy to process text</a:t>
            </a:r>
            <a:endParaRPr sz="1500" b="0" i="0" u="none" strike="noStrike" cap="none" dirty="0">
              <a:solidFill>
                <a:srgbClr val="F3F3F3"/>
              </a:solidFill>
              <a:latin typeface="Fira Sans Condensed Light"/>
              <a:ea typeface="Fira Sans Condensed Light"/>
              <a:cs typeface="Fira Sans Condensed Light"/>
              <a:sym typeface="Fira Sans Condensed Light"/>
            </a:endParaRPr>
          </a:p>
          <a:p>
            <a:pPr marL="457200" marR="0" lvl="0" indent="-323850" algn="l" rtl="0">
              <a:lnSpc>
                <a:spcPct val="200000"/>
              </a:lnSpc>
              <a:spcBef>
                <a:spcPts val="0"/>
              </a:spcBef>
              <a:spcAft>
                <a:spcPts val="0"/>
              </a:spcAft>
              <a:buClr>
                <a:schemeClr val="lt2"/>
              </a:buClr>
              <a:buSzPts val="1500"/>
              <a:buFont typeface="Fira Sans Condensed Light"/>
              <a:buChar char="●"/>
            </a:pPr>
            <a:r>
              <a:rPr lang="en" sz="1500" b="0" i="0" u="none" strike="noStrike" cap="none" dirty="0">
                <a:solidFill>
                  <a:schemeClr val="lt2"/>
                </a:solidFill>
                <a:latin typeface="Fira Sans Condensed Light"/>
                <a:ea typeface="Fira Sans Condensed Light"/>
                <a:cs typeface="Fira Sans Condensed Light"/>
                <a:sym typeface="Fira Sans Condensed Light"/>
              </a:rPr>
              <a:t>Software</a:t>
            </a:r>
            <a:endParaRPr sz="1500" b="0" i="0" u="none" strike="noStrike" cap="none" dirty="0">
              <a:solidFill>
                <a:srgbClr val="F3F3F3"/>
              </a:solidFill>
              <a:latin typeface="Fira Sans Condensed Light"/>
              <a:ea typeface="Fira Sans Condensed Light"/>
              <a:cs typeface="Fira Sans Condensed Light"/>
              <a:sym typeface="Fira Sans Condensed Light"/>
            </a:endParaRPr>
          </a:p>
          <a:p>
            <a:pPr marL="457200" marR="0" lvl="0" indent="-323850" algn="l" rtl="0">
              <a:lnSpc>
                <a:spcPct val="200000"/>
              </a:lnSpc>
              <a:spcBef>
                <a:spcPts val="0"/>
              </a:spcBef>
              <a:spcAft>
                <a:spcPts val="0"/>
              </a:spcAft>
              <a:buClr>
                <a:srgbClr val="F3F3F3"/>
              </a:buClr>
              <a:buSzPts val="1500"/>
              <a:buFont typeface="Fira Sans Condensed Light"/>
              <a:buChar char="●"/>
            </a:pPr>
            <a:r>
              <a:rPr lang="en" sz="1500" b="0" i="0" u="none" strike="noStrike" cap="none" dirty="0">
                <a:solidFill>
                  <a:srgbClr val="F3F3F3"/>
                </a:solidFill>
                <a:latin typeface="Fira Sans Condensed Light"/>
                <a:ea typeface="Fira Sans Condensed Light"/>
                <a:cs typeface="Fira Sans Condensed Light"/>
                <a:sym typeface="Fira Sans Condensed Light"/>
              </a:rPr>
              <a:t>Can help or entertain people</a:t>
            </a:r>
            <a:endParaRPr sz="15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68" name="Google Shape;168;ga721370b89_1_0"/>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169" name="Google Shape;169;ga721370b89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59</a:t>
            </a:fld>
            <a:endParaRPr/>
          </a:p>
        </p:txBody>
      </p:sp>
      <p:sp>
        <p:nvSpPr>
          <p:cNvPr id="170" name="Google Shape;170;ga721370b89_1_0"/>
          <p:cNvSpPr txBox="1">
            <a:spLocks noGrp="1"/>
          </p:cNvSpPr>
          <p:nvPr>
            <p:ph type="subTitle" idx="4294967295"/>
          </p:nvPr>
        </p:nvSpPr>
        <p:spPr>
          <a:xfrm>
            <a:off x="4015575" y="710950"/>
            <a:ext cx="15978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INTRODUCTION</a:t>
            </a:r>
            <a:endParaRPr sz="1200" b="1" i="0" u="none" strike="noStrike" cap="none">
              <a:solidFill>
                <a:srgbClr val="F3F3F3"/>
              </a:solidFill>
              <a:latin typeface="Rajdhani"/>
              <a:ea typeface="Rajdhani"/>
              <a:cs typeface="Rajdhani"/>
              <a:sym typeface="Rajdhani"/>
            </a:endParaRPr>
          </a:p>
        </p:txBody>
      </p:sp>
      <p:sp>
        <p:nvSpPr>
          <p:cNvPr id="171" name="Google Shape;171;ga721370b89_1_0"/>
          <p:cNvSpPr/>
          <p:nvPr/>
        </p:nvSpPr>
        <p:spPr>
          <a:xfrm>
            <a:off x="4643024"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72" name="Google Shape;172;ga721370b89_1_0"/>
          <p:cNvCxnSpPr>
            <a:stCxn id="171" idx="6"/>
          </p:cNvCxnSpPr>
          <p:nvPr/>
        </p:nvCxnSpPr>
        <p:spPr>
          <a:xfrm>
            <a:off x="4985924" y="515464"/>
            <a:ext cx="582600" cy="0"/>
          </a:xfrm>
          <a:prstGeom prst="straightConnector1">
            <a:avLst/>
          </a:prstGeom>
          <a:noFill/>
          <a:ln w="19050" cap="flat" cmpd="sng">
            <a:solidFill>
              <a:srgbClr val="F3F3F3"/>
            </a:solidFill>
            <a:prstDash val="solid"/>
            <a:round/>
            <a:headEnd type="none" w="sm" len="sm"/>
            <a:tailEnd type="triangle" w="med" len="med"/>
          </a:ln>
        </p:spPr>
      </p:cxnSp>
      <p:sp>
        <p:nvSpPr>
          <p:cNvPr id="173" name="Google Shape;173;ga721370b89_1_0"/>
          <p:cNvSpPr txBox="1">
            <a:spLocks noGrp="1"/>
          </p:cNvSpPr>
          <p:nvPr>
            <p:ph type="title" idx="4294967295"/>
          </p:nvPr>
        </p:nvSpPr>
        <p:spPr>
          <a:xfrm>
            <a:off x="4622475"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01</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51" name="Google Shape;251;p5"/>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8" name="Titre 7">
            <a:extLst>
              <a:ext uri="{FF2B5EF4-FFF2-40B4-BE49-F238E27FC236}">
                <a16:creationId xmlns:a16="http://schemas.microsoft.com/office/drawing/2014/main" id="{2DD18569-7A2C-B64A-A37F-EBEEE0BAC0AB}"/>
              </a:ext>
            </a:extLst>
          </p:cNvPr>
          <p:cNvSpPr>
            <a:spLocks noGrp="1"/>
          </p:cNvSpPr>
          <p:nvPr>
            <p:ph type="title"/>
          </p:nvPr>
        </p:nvSpPr>
        <p:spPr/>
        <p:txBody>
          <a:bodyPr/>
          <a:lstStyle/>
          <a:p>
            <a:endParaRPr lang="fr-FR"/>
          </a:p>
        </p:txBody>
      </p:sp>
      <p:pic>
        <p:nvPicPr>
          <p:cNvPr id="9" name="test" descr="test">
            <a:hlinkClick r:id="" action="ppaction://media"/>
            <a:extLst>
              <a:ext uri="{FF2B5EF4-FFF2-40B4-BE49-F238E27FC236}">
                <a16:creationId xmlns:a16="http://schemas.microsoft.com/office/drawing/2014/main" id="{5EA74CAC-685B-8749-9336-475A48EAFAE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778"/>
          <a:stretch/>
        </p:blipFill>
        <p:spPr>
          <a:xfrm>
            <a:off x="319406" y="239485"/>
            <a:ext cx="8505188" cy="4172858"/>
          </a:xfrm>
          <a:prstGeom prst="rect">
            <a:avLst/>
          </a:prstGeom>
        </p:spPr>
      </p:pic>
      <p:sp>
        <p:nvSpPr>
          <p:cNvPr id="10" name="Espace réservé du numéro de diapositive 9">
            <a:extLst>
              <a:ext uri="{FF2B5EF4-FFF2-40B4-BE49-F238E27FC236}">
                <a16:creationId xmlns:a16="http://schemas.microsoft.com/office/drawing/2014/main" id="{79E29733-F338-DF48-872B-44AF0DD8FF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spTree>
    <p:extLst>
      <p:ext uri="{BB962C8B-B14F-4D97-AF65-F5344CB8AC3E}">
        <p14:creationId xmlns:p14="http://schemas.microsoft.com/office/powerpoint/2010/main" val="22337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94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9"/>
                </p:tgtEl>
              </p:cMediaNode>
            </p:video>
            <p:seq concurrent="1" nextAc="seek">
              <p:cTn id="15" restart="whenNotActive" fill="hold" evtFilter="cancelBubble" nodeType="interactiveSeq">
                <p:stCondLst>
                  <p:cond evt="onClick" delay="0">
                    <p:tgtEl>
                      <p:spTgt spid="9"/>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4"/>
        <p:cNvGrpSpPr/>
        <p:nvPr/>
      </p:nvGrpSpPr>
      <p:grpSpPr>
        <a:xfrm>
          <a:off x="0" y="0"/>
          <a:ext cx="0" cy="0"/>
          <a:chOff x="0" y="0"/>
          <a:chExt cx="0" cy="0"/>
        </a:xfrm>
      </p:grpSpPr>
      <p:sp>
        <p:nvSpPr>
          <p:cNvPr id="195" name="Google Shape;195;p5"/>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Objectives</a:t>
            </a:r>
            <a:endParaRPr/>
          </a:p>
        </p:txBody>
      </p:sp>
      <p:sp>
        <p:nvSpPr>
          <p:cNvPr id="196" name="Google Shape;196;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60</a:t>
            </a:fld>
            <a:endParaRPr/>
          </a:p>
        </p:txBody>
      </p:sp>
      <p:sp>
        <p:nvSpPr>
          <p:cNvPr id="197" name="Google Shape;197;p5"/>
          <p:cNvSpPr txBox="1">
            <a:spLocks noGrp="1"/>
          </p:cNvSpPr>
          <p:nvPr>
            <p:ph type="subTitle" idx="1"/>
          </p:nvPr>
        </p:nvSpPr>
        <p:spPr>
          <a:xfrm>
            <a:off x="1509250" y="2250797"/>
            <a:ext cx="2208600" cy="701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100"/>
              <a:buNone/>
            </a:pPr>
            <a:r>
              <a:rPr lang="en"/>
              <a:t>Answer an open</a:t>
            </a:r>
            <a:endParaRPr/>
          </a:p>
          <a:p>
            <a:pPr marL="0" lvl="0" indent="0" algn="ctr" rtl="0">
              <a:lnSpc>
                <a:spcPct val="100000"/>
              </a:lnSpc>
              <a:spcBef>
                <a:spcPts val="0"/>
              </a:spcBef>
              <a:spcAft>
                <a:spcPts val="0"/>
              </a:spcAft>
              <a:buSzPts val="1100"/>
              <a:buNone/>
            </a:pPr>
            <a:r>
              <a:rPr lang="en"/>
              <a:t>and a </a:t>
            </a:r>
            <a:endParaRPr/>
          </a:p>
          <a:p>
            <a:pPr marL="0" lvl="0" indent="0" algn="ctr" rtl="0">
              <a:lnSpc>
                <a:spcPct val="100000"/>
              </a:lnSpc>
              <a:spcBef>
                <a:spcPts val="0"/>
              </a:spcBef>
              <a:spcAft>
                <a:spcPts val="0"/>
              </a:spcAft>
              <a:buSzPts val="1100"/>
              <a:buNone/>
            </a:pPr>
            <a:r>
              <a:rPr lang="en"/>
              <a:t>closed question</a:t>
            </a:r>
            <a:endParaRPr/>
          </a:p>
        </p:txBody>
      </p:sp>
      <p:sp>
        <p:nvSpPr>
          <p:cNvPr id="198" name="Google Shape;198;p5"/>
          <p:cNvSpPr txBox="1">
            <a:spLocks noGrp="1"/>
          </p:cNvSpPr>
          <p:nvPr>
            <p:ph type="subTitle" idx="1"/>
          </p:nvPr>
        </p:nvSpPr>
        <p:spPr>
          <a:xfrm>
            <a:off x="6131400" y="2238323"/>
            <a:ext cx="2388604" cy="701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r>
              <a:rPr lang="en"/>
              <a:t>Answer in multiple languages</a:t>
            </a:r>
            <a:endParaRPr/>
          </a:p>
        </p:txBody>
      </p:sp>
      <p:grpSp>
        <p:nvGrpSpPr>
          <p:cNvPr id="199" name="Google Shape;199;p5"/>
          <p:cNvGrpSpPr/>
          <p:nvPr/>
        </p:nvGrpSpPr>
        <p:grpSpPr>
          <a:xfrm>
            <a:off x="1097212" y="2365756"/>
            <a:ext cx="465924" cy="464409"/>
            <a:chOff x="6039282" y="1042577"/>
            <a:chExt cx="734316" cy="731929"/>
          </a:xfrm>
        </p:grpSpPr>
        <p:sp>
          <p:nvSpPr>
            <p:cNvPr id="200" name="Google Shape;200;p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 name="Google Shape;221;p5"/>
          <p:cNvGrpSpPr/>
          <p:nvPr/>
        </p:nvGrpSpPr>
        <p:grpSpPr>
          <a:xfrm>
            <a:off x="832224" y="2103077"/>
            <a:ext cx="996823" cy="996823"/>
            <a:chOff x="885403" y="1571142"/>
            <a:chExt cx="2598599" cy="2598599"/>
          </a:xfrm>
        </p:grpSpPr>
        <p:sp>
          <p:nvSpPr>
            <p:cNvPr id="222" name="Google Shape;222;p5"/>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 name="Google Shape;225;p5"/>
          <p:cNvGrpSpPr/>
          <p:nvPr/>
        </p:nvGrpSpPr>
        <p:grpSpPr>
          <a:xfrm>
            <a:off x="5477961" y="2350890"/>
            <a:ext cx="477600" cy="476047"/>
            <a:chOff x="6039282" y="1042577"/>
            <a:chExt cx="734316" cy="731929"/>
          </a:xfrm>
        </p:grpSpPr>
        <p:sp>
          <p:nvSpPr>
            <p:cNvPr id="226" name="Google Shape;226;p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 name="Google Shape;247;p5"/>
          <p:cNvGrpSpPr/>
          <p:nvPr/>
        </p:nvGrpSpPr>
        <p:grpSpPr>
          <a:xfrm rot="9050778">
            <a:off x="5206792" y="2078274"/>
            <a:ext cx="1021508" cy="1021508"/>
            <a:chOff x="885403" y="1571142"/>
            <a:chExt cx="2598599" cy="2598599"/>
          </a:xfrm>
        </p:grpSpPr>
        <p:sp>
          <p:nvSpPr>
            <p:cNvPr id="248" name="Google Shape;248;p5"/>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1" name="Google Shape;251;p5"/>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Effect transition="in" filter="fade">
                                      <p:cBhvr>
                                        <p:cTn id="7" dur="1000"/>
                                        <p:tgtEl>
                                          <p:spTgt spid="197"/>
                                        </p:tgtEl>
                                      </p:cBhvr>
                                    </p:animEffect>
                                  </p:childTnLst>
                                </p:cTn>
                              </p:par>
                              <p:par>
                                <p:cTn id="8" presetID="10" presetClass="entr" presetSubtype="0" fill="hold" nodeType="withEffect">
                                  <p:stCondLst>
                                    <p:cond delay="0"/>
                                  </p:stCondLst>
                                  <p:childTnLst>
                                    <p:set>
                                      <p:cBhvr>
                                        <p:cTn id="9" dur="1" fill="hold">
                                          <p:stCondLst>
                                            <p:cond delay="0"/>
                                          </p:stCondLst>
                                        </p:cTn>
                                        <p:tgtEl>
                                          <p:spTgt spid="199"/>
                                        </p:tgtEl>
                                        <p:attrNameLst>
                                          <p:attrName>style.visibility</p:attrName>
                                        </p:attrNameLst>
                                      </p:cBhvr>
                                      <p:to>
                                        <p:strVal val="visible"/>
                                      </p:to>
                                    </p:set>
                                    <p:animEffect transition="in" filter="fade">
                                      <p:cBhvr>
                                        <p:cTn id="10" dur="1000"/>
                                        <p:tgtEl>
                                          <p:spTgt spid="199"/>
                                        </p:tgtEl>
                                      </p:cBhvr>
                                    </p:animEffect>
                                  </p:childTnLst>
                                </p:cTn>
                              </p:par>
                              <p:par>
                                <p:cTn id="11" presetID="10" presetClass="entr" presetSubtype="0" fill="hold" nodeType="withEffect">
                                  <p:stCondLst>
                                    <p:cond delay="0"/>
                                  </p:stCondLst>
                                  <p:childTnLst>
                                    <p:set>
                                      <p:cBhvr>
                                        <p:cTn id="12" dur="1" fill="hold">
                                          <p:stCondLst>
                                            <p:cond delay="0"/>
                                          </p:stCondLst>
                                        </p:cTn>
                                        <p:tgtEl>
                                          <p:spTgt spid="221"/>
                                        </p:tgtEl>
                                        <p:attrNameLst>
                                          <p:attrName>style.visibility</p:attrName>
                                        </p:attrNameLst>
                                      </p:cBhvr>
                                      <p:to>
                                        <p:strVal val="visible"/>
                                      </p:to>
                                    </p:set>
                                    <p:animEffect transition="in" filter="fade">
                                      <p:cBhvr>
                                        <p:cTn id="13" dur="1000"/>
                                        <p:tgtEl>
                                          <p:spTgt spid="2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8"/>
                                        </p:tgtEl>
                                        <p:attrNameLst>
                                          <p:attrName>style.visibility</p:attrName>
                                        </p:attrNameLst>
                                      </p:cBhvr>
                                      <p:to>
                                        <p:strVal val="visible"/>
                                      </p:to>
                                    </p:set>
                                    <p:animEffect transition="in" filter="fade">
                                      <p:cBhvr>
                                        <p:cTn id="18" dur="1000"/>
                                        <p:tgtEl>
                                          <p:spTgt spid="198"/>
                                        </p:tgtEl>
                                      </p:cBhvr>
                                    </p:animEffect>
                                  </p:childTnLst>
                                </p:cTn>
                              </p:par>
                              <p:par>
                                <p:cTn id="19" presetID="10" presetClass="entr" presetSubtype="0" fill="hold" nodeType="withEffect">
                                  <p:stCondLst>
                                    <p:cond delay="0"/>
                                  </p:stCondLst>
                                  <p:childTnLst>
                                    <p:set>
                                      <p:cBhvr>
                                        <p:cTn id="20" dur="1" fill="hold">
                                          <p:stCondLst>
                                            <p:cond delay="0"/>
                                          </p:stCondLst>
                                        </p:cTn>
                                        <p:tgtEl>
                                          <p:spTgt spid="225"/>
                                        </p:tgtEl>
                                        <p:attrNameLst>
                                          <p:attrName>style.visibility</p:attrName>
                                        </p:attrNameLst>
                                      </p:cBhvr>
                                      <p:to>
                                        <p:strVal val="visible"/>
                                      </p:to>
                                    </p:set>
                                    <p:animEffect transition="in" filter="fade">
                                      <p:cBhvr>
                                        <p:cTn id="21" dur="1000"/>
                                        <p:tgtEl>
                                          <p:spTgt spid="225"/>
                                        </p:tgtEl>
                                      </p:cBhvr>
                                    </p:animEffect>
                                  </p:childTnLst>
                                </p:cTn>
                              </p:par>
                              <p:par>
                                <p:cTn id="22" presetID="10" presetClass="entr" presetSubtype="0" fill="hold" nodeType="withEffect">
                                  <p:stCondLst>
                                    <p:cond delay="0"/>
                                  </p:stCondLst>
                                  <p:childTnLst>
                                    <p:set>
                                      <p:cBhvr>
                                        <p:cTn id="23" dur="1" fill="hold">
                                          <p:stCondLst>
                                            <p:cond delay="0"/>
                                          </p:stCondLst>
                                        </p:cTn>
                                        <p:tgtEl>
                                          <p:spTgt spid="247"/>
                                        </p:tgtEl>
                                        <p:attrNameLst>
                                          <p:attrName>style.visibility</p:attrName>
                                        </p:attrNameLst>
                                      </p:cBhvr>
                                      <p:to>
                                        <p:strVal val="visible"/>
                                      </p:to>
                                    </p:set>
                                    <p:animEffect transition="in" filter="fade">
                                      <p:cBhvr>
                                        <p:cTn id="24" dur="1000"/>
                                        <p:tgtEl>
                                          <p:spTgt spid="247"/>
                                        </p:tgtEl>
                                      </p:cBhvr>
                                    </p:animEffect>
                                  </p:childTnLst>
                                </p:cTn>
                              </p:par>
                              <p:par>
                                <p:cTn id="25" presetID="10" presetClass="entr" presetSubtype="0" fill="hold" nodeType="withEffect">
                                  <p:stCondLst>
                                    <p:cond delay="0"/>
                                  </p:stCondLst>
                                  <p:childTnLst>
                                    <p:set>
                                      <p:cBhvr>
                                        <p:cTn id="26" dur="1" fill="hold">
                                          <p:stCondLst>
                                            <p:cond delay="0"/>
                                          </p:stCondLst>
                                        </p:cTn>
                                        <p:tgtEl>
                                          <p:spTgt spid="247"/>
                                        </p:tgtEl>
                                        <p:attrNameLst>
                                          <p:attrName>style.visibility</p:attrName>
                                        </p:attrNameLst>
                                      </p:cBhvr>
                                      <p:to>
                                        <p:strVal val="visible"/>
                                      </p:to>
                                    </p:set>
                                    <p:animEffect transition="in" filter="fade">
                                      <p:cBhvr>
                                        <p:cTn id="27" dur="1000"/>
                                        <p:tgtEl>
                                          <p:spTgt spid="247"/>
                                        </p:tgtEl>
                                      </p:cBhvr>
                                    </p:animEffect>
                                  </p:childTnLst>
                                </p:cTn>
                              </p:par>
                              <p:par>
                                <p:cTn id="28" presetID="10" presetClass="entr" presetSubtype="0" fill="hold" nodeType="withEffect">
                                  <p:stCondLst>
                                    <p:cond delay="0"/>
                                  </p:stCondLst>
                                  <p:childTnLst>
                                    <p:set>
                                      <p:cBhvr>
                                        <p:cTn id="29" dur="1" fill="hold">
                                          <p:stCondLst>
                                            <p:cond delay="0"/>
                                          </p:stCondLst>
                                        </p:cTn>
                                        <p:tgtEl>
                                          <p:spTgt spid="247"/>
                                        </p:tgtEl>
                                        <p:attrNameLst>
                                          <p:attrName>style.visibility</p:attrName>
                                        </p:attrNameLst>
                                      </p:cBhvr>
                                      <p:to>
                                        <p:strVal val="visible"/>
                                      </p:to>
                                    </p:set>
                                    <p:animEffect transition="in" filter="fade">
                                      <p:cBhvr>
                                        <p:cTn id="30" dur="10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5"/>
        <p:cNvGrpSpPr/>
        <p:nvPr/>
      </p:nvGrpSpPr>
      <p:grpSpPr>
        <a:xfrm>
          <a:off x="0" y="0"/>
          <a:ext cx="0" cy="0"/>
          <a:chOff x="0" y="0"/>
          <a:chExt cx="0" cy="0"/>
        </a:xfrm>
      </p:grpSpPr>
      <p:sp>
        <p:nvSpPr>
          <p:cNvPr id="256" name="Google Shape;256;p6"/>
          <p:cNvSpPr txBox="1">
            <a:spLocks noGrp="1"/>
          </p:cNvSpPr>
          <p:nvPr>
            <p:ph type="title"/>
          </p:nvPr>
        </p:nvSpPr>
        <p:spPr>
          <a:xfrm>
            <a:off x="0" y="2167500"/>
            <a:ext cx="3665100" cy="808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r>
              <a:rPr lang="en"/>
              <a:t>ORGANIZATION</a:t>
            </a:r>
            <a:endParaRPr/>
          </a:p>
        </p:txBody>
      </p:sp>
      <p:cxnSp>
        <p:nvCxnSpPr>
          <p:cNvPr id="257" name="Google Shape;257;p6"/>
          <p:cNvCxnSpPr/>
          <p:nvPr/>
        </p:nvCxnSpPr>
        <p:spPr>
          <a:xfrm>
            <a:off x="3723850" y="2241288"/>
            <a:ext cx="10500" cy="734700"/>
          </a:xfrm>
          <a:prstGeom prst="straightConnector1">
            <a:avLst/>
          </a:prstGeom>
          <a:noFill/>
          <a:ln w="19050" cap="flat" cmpd="sng">
            <a:solidFill>
              <a:srgbClr val="F3F3F3"/>
            </a:solidFill>
            <a:prstDash val="solid"/>
            <a:round/>
            <a:headEnd type="oval" w="med" len="med"/>
            <a:tailEnd type="oval" w="med" len="med"/>
          </a:ln>
        </p:spPr>
      </p:cxnSp>
      <p:sp>
        <p:nvSpPr>
          <p:cNvPr id="258" name="Google Shape;258;p6"/>
          <p:cNvSpPr txBox="1">
            <a:spLocks noGrp="1"/>
          </p:cNvSpPr>
          <p:nvPr>
            <p:ph type="subTitle" idx="4294967295"/>
          </p:nvPr>
        </p:nvSpPr>
        <p:spPr>
          <a:xfrm>
            <a:off x="4069125" y="1923825"/>
            <a:ext cx="5074800" cy="19491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200000"/>
              </a:lnSpc>
              <a:spcBef>
                <a:spcPts val="0"/>
              </a:spcBef>
              <a:spcAft>
                <a:spcPts val="0"/>
              </a:spcAft>
              <a:buClr>
                <a:srgbClr val="F3F3F3"/>
              </a:buClr>
              <a:buSzPts val="1500"/>
              <a:buFont typeface="Fira Sans Condensed Light"/>
              <a:buChar char="●"/>
            </a:pPr>
            <a:r>
              <a:rPr lang="en" sz="1500" b="0" i="0" u="none" strike="noStrike" cap="none">
                <a:solidFill>
                  <a:srgbClr val="F3F3F3"/>
                </a:solidFill>
                <a:latin typeface="Fira Sans Condensed Light"/>
                <a:ea typeface="Fira Sans Condensed Light"/>
                <a:cs typeface="Fira Sans Condensed Light"/>
                <a:sym typeface="Fira Sans Condensed Light"/>
              </a:rPr>
              <a:t>Creation of documents for the project management</a:t>
            </a:r>
            <a:endParaRPr sz="1500" b="0" i="0" u="none" strike="noStrike" cap="none">
              <a:solidFill>
                <a:srgbClr val="F3F3F3"/>
              </a:solidFill>
              <a:latin typeface="Fira Sans Condensed Light"/>
              <a:ea typeface="Fira Sans Condensed Light"/>
              <a:cs typeface="Fira Sans Condensed Light"/>
              <a:sym typeface="Fira Sans Condensed Light"/>
            </a:endParaRPr>
          </a:p>
          <a:p>
            <a:pPr marL="457200" marR="0" lvl="0" indent="-323850" algn="l" rtl="0">
              <a:lnSpc>
                <a:spcPct val="200000"/>
              </a:lnSpc>
              <a:spcBef>
                <a:spcPts val="0"/>
              </a:spcBef>
              <a:spcAft>
                <a:spcPts val="0"/>
              </a:spcAft>
              <a:buClr>
                <a:srgbClr val="F3F3F3"/>
              </a:buClr>
              <a:buSzPts val="1500"/>
              <a:buFont typeface="Fira Sans Condensed Light"/>
              <a:buChar char="●"/>
            </a:pPr>
            <a:r>
              <a:rPr lang="en" sz="1500" b="0" i="0" u="none" strike="noStrike" cap="none">
                <a:solidFill>
                  <a:srgbClr val="F3F3F3"/>
                </a:solidFill>
                <a:latin typeface="Fira Sans Condensed Light"/>
                <a:ea typeface="Fira Sans Condensed Light"/>
                <a:cs typeface="Fira Sans Condensed Light"/>
                <a:sym typeface="Fira Sans Condensed Light"/>
              </a:rPr>
              <a:t>Use of communication a</a:t>
            </a:r>
            <a:r>
              <a:rPr lang="en" sz="1500"/>
              <a:t>nd project management</a:t>
            </a:r>
            <a:r>
              <a:rPr lang="en" sz="1500" b="0" i="0" u="none" strike="noStrike" cap="none">
                <a:solidFill>
                  <a:srgbClr val="F3F3F3"/>
                </a:solidFill>
                <a:latin typeface="Fira Sans Condensed Light"/>
                <a:ea typeface="Fira Sans Condensed Light"/>
                <a:cs typeface="Fira Sans Condensed Light"/>
                <a:sym typeface="Fira Sans Condensed Light"/>
              </a:rPr>
              <a:t> tools</a:t>
            </a:r>
            <a:endParaRPr sz="1500" b="0" i="0" u="none" strike="noStrike" cap="none">
              <a:solidFill>
                <a:srgbClr val="F3F3F3"/>
              </a:solidFill>
              <a:latin typeface="Fira Sans Condensed Light"/>
              <a:ea typeface="Fira Sans Condensed Light"/>
              <a:cs typeface="Fira Sans Condensed Light"/>
              <a:sym typeface="Fira Sans Condensed Light"/>
            </a:endParaRPr>
          </a:p>
          <a:p>
            <a:pPr marL="457200" marR="0" lvl="0" indent="-323850" algn="l" rtl="0">
              <a:lnSpc>
                <a:spcPct val="200000"/>
              </a:lnSpc>
              <a:spcBef>
                <a:spcPts val="0"/>
              </a:spcBef>
              <a:spcAft>
                <a:spcPts val="0"/>
              </a:spcAft>
              <a:buSzPts val="1500"/>
              <a:buChar char="●"/>
            </a:pPr>
            <a:r>
              <a:rPr lang="en" sz="1500"/>
              <a:t>AGILE Method</a:t>
            </a:r>
            <a:endParaRPr sz="1500"/>
          </a:p>
        </p:txBody>
      </p:sp>
      <p:sp>
        <p:nvSpPr>
          <p:cNvPr id="259" name="Google Shape;259;p6"/>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260" name="Google Shape;260;p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61</a:t>
            </a:fld>
            <a:endParaRPr/>
          </a:p>
        </p:txBody>
      </p:sp>
      <p:sp>
        <p:nvSpPr>
          <p:cNvPr id="261" name="Google Shape;261;p6"/>
          <p:cNvSpPr txBox="1">
            <a:spLocks noGrp="1"/>
          </p:cNvSpPr>
          <p:nvPr>
            <p:ph type="subTitle" idx="4294967295"/>
          </p:nvPr>
        </p:nvSpPr>
        <p:spPr>
          <a:xfrm>
            <a:off x="5570092" y="712600"/>
            <a:ext cx="21906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ORGANIZATION</a:t>
            </a:r>
            <a:endParaRPr sz="1200" b="1" i="0" u="none" strike="noStrike" cap="none">
              <a:solidFill>
                <a:srgbClr val="F3F3F3"/>
              </a:solidFill>
              <a:latin typeface="Rajdhani"/>
              <a:ea typeface="Rajdhani"/>
              <a:cs typeface="Rajdhani"/>
              <a:sym typeface="Rajdhani"/>
            </a:endParaRPr>
          </a:p>
        </p:txBody>
      </p:sp>
      <p:sp>
        <p:nvSpPr>
          <p:cNvPr id="262" name="Google Shape;262;p6"/>
          <p:cNvSpPr/>
          <p:nvPr/>
        </p:nvSpPr>
        <p:spPr>
          <a:xfrm>
            <a:off x="4643024"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
          <p:cNvSpPr/>
          <p:nvPr/>
        </p:nvSpPr>
        <p:spPr>
          <a:xfrm>
            <a:off x="5568484"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
          <p:cNvSpPr/>
          <p:nvPr/>
        </p:nvSpPr>
        <p:spPr>
          <a:xfrm>
            <a:off x="6493943"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65" name="Google Shape;265;p6"/>
          <p:cNvCxnSpPr>
            <a:stCxn id="262" idx="6"/>
            <a:endCxn id="263" idx="2"/>
          </p:cNvCxnSpPr>
          <p:nvPr/>
        </p:nvCxnSpPr>
        <p:spPr>
          <a:xfrm>
            <a:off x="4985924" y="515464"/>
            <a:ext cx="582600" cy="0"/>
          </a:xfrm>
          <a:prstGeom prst="straightConnector1">
            <a:avLst/>
          </a:prstGeom>
          <a:noFill/>
          <a:ln w="19050" cap="flat" cmpd="sng">
            <a:solidFill>
              <a:srgbClr val="F3F3F3"/>
            </a:solidFill>
            <a:prstDash val="solid"/>
            <a:round/>
            <a:headEnd type="none" w="sm" len="sm"/>
            <a:tailEnd type="none" w="sm" len="sm"/>
          </a:ln>
        </p:spPr>
      </p:cxnSp>
      <p:cxnSp>
        <p:nvCxnSpPr>
          <p:cNvPr id="266" name="Google Shape;266;p6"/>
          <p:cNvCxnSpPr>
            <a:stCxn id="263" idx="6"/>
            <a:endCxn id="264" idx="2"/>
          </p:cNvCxnSpPr>
          <p:nvPr/>
        </p:nvCxnSpPr>
        <p:spPr>
          <a:xfrm>
            <a:off x="5911384" y="515464"/>
            <a:ext cx="582600" cy="0"/>
          </a:xfrm>
          <a:prstGeom prst="straightConnector1">
            <a:avLst/>
          </a:prstGeom>
          <a:noFill/>
          <a:ln w="19050" cap="flat" cmpd="sng">
            <a:solidFill>
              <a:srgbClr val="F3F3F3"/>
            </a:solidFill>
            <a:prstDash val="solid"/>
            <a:round/>
            <a:headEnd type="none" w="sm" len="sm"/>
            <a:tailEnd type="none" w="sm" len="sm"/>
          </a:ln>
        </p:spPr>
      </p:cxnSp>
      <p:cxnSp>
        <p:nvCxnSpPr>
          <p:cNvPr id="267" name="Google Shape;267;p6"/>
          <p:cNvCxnSpPr>
            <a:stCxn id="264" idx="6"/>
          </p:cNvCxnSpPr>
          <p:nvPr/>
        </p:nvCxnSpPr>
        <p:spPr>
          <a:xfrm>
            <a:off x="6836843" y="515464"/>
            <a:ext cx="582600" cy="0"/>
          </a:xfrm>
          <a:prstGeom prst="straightConnector1">
            <a:avLst/>
          </a:prstGeom>
          <a:noFill/>
          <a:ln w="19050" cap="flat" cmpd="sng">
            <a:solidFill>
              <a:srgbClr val="F3F3F3"/>
            </a:solidFill>
            <a:prstDash val="solid"/>
            <a:round/>
            <a:headEnd type="none" w="sm" len="sm"/>
            <a:tailEnd type="triangle" w="med" len="med"/>
          </a:ln>
        </p:spPr>
      </p:cxnSp>
      <p:sp>
        <p:nvSpPr>
          <p:cNvPr id="268" name="Google Shape;268;p6"/>
          <p:cNvSpPr txBox="1">
            <a:spLocks noGrp="1"/>
          </p:cNvSpPr>
          <p:nvPr>
            <p:ph type="subTitle" idx="4294967295"/>
          </p:nvPr>
        </p:nvSpPr>
        <p:spPr>
          <a:xfrm>
            <a:off x="4015575" y="710950"/>
            <a:ext cx="15978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INTRODUCTION</a:t>
            </a:r>
            <a:endParaRPr sz="1200" b="1" i="0" u="none" strike="noStrike" cap="none">
              <a:solidFill>
                <a:srgbClr val="F3F3F3"/>
              </a:solidFill>
              <a:latin typeface="Rajdhani"/>
              <a:ea typeface="Rajdhani"/>
              <a:cs typeface="Rajdhani"/>
              <a:sym typeface="Rajdhani"/>
            </a:endParaRPr>
          </a:p>
        </p:txBody>
      </p:sp>
      <p:sp>
        <p:nvSpPr>
          <p:cNvPr id="269" name="Google Shape;269;p6"/>
          <p:cNvSpPr txBox="1">
            <a:spLocks noGrp="1"/>
          </p:cNvSpPr>
          <p:nvPr>
            <p:ph type="subTitle" idx="4294967295"/>
          </p:nvPr>
        </p:nvSpPr>
        <p:spPr>
          <a:xfrm>
            <a:off x="4680629" y="154100"/>
            <a:ext cx="21186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PRESENTATION</a:t>
            </a:r>
            <a:endParaRPr sz="1200" b="1" i="0" u="none" strike="noStrike" cap="none">
              <a:solidFill>
                <a:srgbClr val="F3F3F3"/>
              </a:solidFill>
              <a:latin typeface="Rajdhani"/>
              <a:ea typeface="Rajdhani"/>
              <a:cs typeface="Rajdhani"/>
              <a:sym typeface="Rajdhani"/>
            </a:endParaRPr>
          </a:p>
        </p:txBody>
      </p:sp>
      <p:sp>
        <p:nvSpPr>
          <p:cNvPr id="270" name="Google Shape;270;p6"/>
          <p:cNvSpPr txBox="1">
            <a:spLocks noGrp="1"/>
          </p:cNvSpPr>
          <p:nvPr>
            <p:ph type="title" idx="4294967295"/>
          </p:nvPr>
        </p:nvSpPr>
        <p:spPr>
          <a:xfrm>
            <a:off x="4622475"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01</a:t>
            </a:r>
            <a:endParaRPr sz="1000"/>
          </a:p>
        </p:txBody>
      </p:sp>
      <p:sp>
        <p:nvSpPr>
          <p:cNvPr id="271" name="Google Shape;271;p6"/>
          <p:cNvSpPr txBox="1">
            <a:spLocks noGrp="1"/>
          </p:cNvSpPr>
          <p:nvPr>
            <p:ph type="title" idx="4294967295"/>
          </p:nvPr>
        </p:nvSpPr>
        <p:spPr>
          <a:xfrm>
            <a:off x="5547925"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02</a:t>
            </a:r>
            <a:endParaRPr sz="1000"/>
          </a:p>
        </p:txBody>
      </p:sp>
      <p:sp>
        <p:nvSpPr>
          <p:cNvPr id="272" name="Google Shape;272;p6"/>
          <p:cNvSpPr txBox="1">
            <a:spLocks noGrp="1"/>
          </p:cNvSpPr>
          <p:nvPr>
            <p:ph type="title" idx="4294967295"/>
          </p:nvPr>
        </p:nvSpPr>
        <p:spPr>
          <a:xfrm>
            <a:off x="6473388"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03</a:t>
            </a:r>
            <a:endParaRPr sz="1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6"/>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SWOT</a:t>
            </a:r>
            <a:endParaRPr sz="3000">
              <a:solidFill>
                <a:srgbClr val="F3F3F3"/>
              </a:solidFill>
            </a:endParaRPr>
          </a:p>
        </p:txBody>
      </p:sp>
      <p:sp>
        <p:nvSpPr>
          <p:cNvPr id="148" name="Google Shape;148;p1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600"/>
              </a:spcAft>
              <a:buSzPts val="1300"/>
              <a:buNone/>
            </a:pPr>
            <a:fld id="{00000000-1234-1234-1234-123412341234}" type="slidenum">
              <a:rPr lang="en"/>
              <a:t>62</a:t>
            </a:fld>
            <a:endParaRPr/>
          </a:p>
        </p:txBody>
      </p:sp>
      <p:graphicFrame>
        <p:nvGraphicFramePr>
          <p:cNvPr id="149" name="Google Shape;149;p16"/>
          <p:cNvGraphicFramePr/>
          <p:nvPr>
            <p:extLst>
              <p:ext uri="{D42A27DB-BD31-4B8C-83A1-F6EECF244321}">
                <p14:modId xmlns:p14="http://schemas.microsoft.com/office/powerpoint/2010/main" val="1393806319"/>
              </p:ext>
            </p:extLst>
          </p:nvPr>
        </p:nvGraphicFramePr>
        <p:xfrm>
          <a:off x="720000" y="921124"/>
          <a:ext cx="7704000" cy="3467270"/>
        </p:xfrm>
        <a:graphic>
          <a:graphicData uri="http://schemas.openxmlformats.org/drawingml/2006/table">
            <a:tbl>
              <a:tblPr>
                <a:noFill/>
              </a:tblPr>
              <a:tblGrid>
                <a:gridCol w="3821575">
                  <a:extLst>
                    <a:ext uri="{9D8B030D-6E8A-4147-A177-3AD203B41FA5}">
                      <a16:colId xmlns:a16="http://schemas.microsoft.com/office/drawing/2014/main" val="20000"/>
                    </a:ext>
                  </a:extLst>
                </a:gridCol>
                <a:gridCol w="3882425">
                  <a:extLst>
                    <a:ext uri="{9D8B030D-6E8A-4147-A177-3AD203B41FA5}">
                      <a16:colId xmlns:a16="http://schemas.microsoft.com/office/drawing/2014/main" val="20001"/>
                    </a:ext>
                  </a:extLst>
                </a:gridCol>
              </a:tblGrid>
              <a:tr h="671496">
                <a:tc>
                  <a:txBody>
                    <a:bodyPr/>
                    <a:lstStyle/>
                    <a:p>
                      <a:pPr marL="0" marR="0" lvl="0" indent="0" algn="ctr" rtl="0">
                        <a:lnSpc>
                          <a:spcPct val="100000"/>
                        </a:lnSpc>
                        <a:spcBef>
                          <a:spcPts val="0"/>
                        </a:spcBef>
                        <a:spcAft>
                          <a:spcPts val="0"/>
                        </a:spcAft>
                        <a:buClr>
                          <a:srgbClr val="000000"/>
                        </a:buClr>
                        <a:buSzPts val="3000"/>
                        <a:buFont typeface="Arial"/>
                        <a:buNone/>
                      </a:pPr>
                      <a:r>
                        <a:rPr lang="en" sz="3000" b="1" u="none" strike="noStrike" cap="none" dirty="0">
                          <a:solidFill>
                            <a:srgbClr val="F3F3F3"/>
                          </a:solidFill>
                          <a:latin typeface="Rajdhani"/>
                          <a:ea typeface="Rajdhani"/>
                          <a:cs typeface="Rajdhani"/>
                          <a:sym typeface="Rajdhani"/>
                        </a:rPr>
                        <a:t>Strength</a:t>
                      </a:r>
                      <a:endParaRPr sz="3000" b="1" u="none" strike="noStrike" cap="none" dirty="0">
                        <a:solidFill>
                          <a:srgbClr val="F3F3F3"/>
                        </a:solidFill>
                        <a:latin typeface="Rajdhani"/>
                        <a:ea typeface="Rajdhani"/>
                        <a:cs typeface="Rajdhani"/>
                        <a:sym typeface="Rajdhani"/>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5715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3F3F3">
                        <a:alpha val="25882"/>
                      </a:srgbClr>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 sz="3000" b="1" u="none" strike="noStrike" cap="none" dirty="0">
                          <a:solidFill>
                            <a:srgbClr val="F3F3F3"/>
                          </a:solidFill>
                          <a:latin typeface="Rajdhani"/>
                          <a:ea typeface="Rajdhani"/>
                          <a:cs typeface="Rajdhani"/>
                          <a:sym typeface="Rajdhani"/>
                        </a:rPr>
                        <a:t>Weakness</a:t>
                      </a:r>
                      <a:endParaRPr sz="3000" b="1" u="none" strike="noStrike" cap="none" dirty="0">
                        <a:solidFill>
                          <a:srgbClr val="F3F3F3"/>
                        </a:solidFill>
                        <a:latin typeface="Rajdhani"/>
                        <a:ea typeface="Rajdhani"/>
                        <a:cs typeface="Rajdhani"/>
                        <a:sym typeface="Rajdhani"/>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57150" cap="flat" cmpd="sng">
                      <a:solidFill>
                        <a:schemeClr val="lt2"/>
                      </a:solidFill>
                      <a:prstDash val="solid"/>
                      <a:round/>
                      <a:headEnd type="none" w="sm" len="sm"/>
                      <a:tailEnd type="none" w="sm" len="sm"/>
                    </a:lnT>
                    <a:lnB w="12700" cap="flat" cmpd="sng">
                      <a:solidFill>
                        <a:schemeClr val="lt2"/>
                      </a:solidFill>
                      <a:prstDash val="solid"/>
                      <a:round/>
                      <a:headEnd type="none" w="sm" len="sm"/>
                      <a:tailEnd type="none" w="sm" len="sm"/>
                    </a:lnB>
                    <a:solidFill>
                      <a:srgbClr val="F3F3F3">
                        <a:alpha val="25882"/>
                      </a:srgbClr>
                    </a:solidFill>
                  </a:tcPr>
                </a:tc>
                <a:extLst>
                  <a:ext uri="{0D108BD9-81ED-4DB2-BD59-A6C34878D82A}">
                    <a16:rowId xmlns:a16="http://schemas.microsoft.com/office/drawing/2014/main" val="10000"/>
                  </a:ext>
                </a:extLst>
              </a:tr>
              <a:tr h="951587">
                <a:tc>
                  <a:txBody>
                    <a:bodyPr/>
                    <a:lstStyle/>
                    <a:p>
                      <a:pPr marL="285750" marR="0" lvl="0" indent="-285750" algn="ctr" rtl="0">
                        <a:lnSpc>
                          <a:spcPct val="100000"/>
                        </a:lnSpc>
                        <a:spcBef>
                          <a:spcPts val="0"/>
                        </a:spcBef>
                        <a:spcAft>
                          <a:spcPts val="0"/>
                        </a:spcAft>
                        <a:buClr>
                          <a:schemeClr val="lt2"/>
                        </a:buClr>
                        <a:buSzPts val="1400"/>
                        <a:buFont typeface="Wingdings" pitchFamily="2" charset="2"/>
                        <a:buChar char="Ø"/>
                      </a:pPr>
                      <a:r>
                        <a:rPr lang="en" sz="1400" u="none" strike="noStrike" cap="none" dirty="0">
                          <a:solidFill>
                            <a:srgbClr val="F3F3F3"/>
                          </a:solidFill>
                          <a:latin typeface="Fira Sans Condensed Light"/>
                          <a:ea typeface="Fira Sans Condensed Light"/>
                          <a:cs typeface="Fira Sans Condensed Light"/>
                          <a:sym typeface="Fira Sans Condensed Light"/>
                        </a:rPr>
                        <a:t>Based on AI</a:t>
                      </a:r>
                      <a:endParaRPr dirty="0"/>
                    </a:p>
                    <a:p>
                      <a:pPr marL="285750" marR="0" lvl="0" indent="-285750" algn="ctr" rtl="0">
                        <a:lnSpc>
                          <a:spcPct val="100000"/>
                        </a:lnSpc>
                        <a:spcBef>
                          <a:spcPts val="0"/>
                        </a:spcBef>
                        <a:spcAft>
                          <a:spcPts val="0"/>
                        </a:spcAft>
                        <a:buClr>
                          <a:schemeClr val="lt2"/>
                        </a:buClr>
                        <a:buSzPts val="1400"/>
                        <a:buFont typeface="Wingdings" pitchFamily="2" charset="2"/>
                        <a:buChar char="Ø"/>
                      </a:pPr>
                      <a:r>
                        <a:rPr lang="en" sz="1400" u="none" strike="noStrike" cap="none" dirty="0">
                          <a:solidFill>
                            <a:srgbClr val="F3F3F3"/>
                          </a:solidFill>
                          <a:latin typeface="Fira Sans Condensed Light"/>
                          <a:ea typeface="Fira Sans Condensed Light"/>
                          <a:cs typeface="Fira Sans Condensed Light"/>
                          <a:sym typeface="Fira Sans Condensed Light"/>
                        </a:rPr>
                        <a:t>Easy to use</a:t>
                      </a:r>
                      <a:endParaRPr dirty="0"/>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57150" cap="flat" cmpd="sng">
                      <a:solidFill>
                        <a:schemeClr val="lt2"/>
                      </a:solidFill>
                      <a:prstDash val="solid"/>
                      <a:round/>
                      <a:headEnd type="none" w="sm" len="sm"/>
                      <a:tailEnd type="none" w="sm" len="sm"/>
                    </a:lnB>
                    <a:solidFill>
                      <a:srgbClr val="F3F3F3">
                        <a:alpha val="25882"/>
                      </a:srgbClr>
                    </a:solidFill>
                  </a:tcPr>
                </a:tc>
                <a:tc>
                  <a:txBody>
                    <a:bodyPr/>
                    <a:lstStyle/>
                    <a:p>
                      <a:pPr marL="285750" marR="0" lvl="0" indent="-285750" algn="ctr" rtl="0">
                        <a:lnSpc>
                          <a:spcPct val="100000"/>
                        </a:lnSpc>
                        <a:spcBef>
                          <a:spcPts val="0"/>
                        </a:spcBef>
                        <a:spcAft>
                          <a:spcPts val="0"/>
                        </a:spcAft>
                        <a:buClr>
                          <a:schemeClr val="lt2"/>
                        </a:buClr>
                        <a:buSzPts val="1400"/>
                        <a:buFont typeface="Wingdings" pitchFamily="2" charset="2"/>
                        <a:buChar char="Ø"/>
                      </a:pPr>
                      <a:r>
                        <a:rPr lang="en" sz="1400" u="none" strike="noStrike" cap="none" dirty="0">
                          <a:solidFill>
                            <a:srgbClr val="F3F3F3"/>
                          </a:solidFill>
                          <a:latin typeface="Fira Sans Condensed Light"/>
                          <a:ea typeface="Fira Sans Condensed Light"/>
                          <a:cs typeface="Fira Sans Condensed Light"/>
                          <a:sym typeface="Fira Sans Condensed Light"/>
                        </a:rPr>
                        <a:t>Score not reliable</a:t>
                      </a:r>
                      <a:endParaRPr sz="1400" u="none" strike="noStrike" cap="none" dirty="0">
                        <a:solidFill>
                          <a:srgbClr val="F3F3F3"/>
                        </a:solidFill>
                        <a:latin typeface="Fira Sans Condensed Light"/>
                        <a:ea typeface="Fira Sans Condensed Light"/>
                        <a:cs typeface="Fira Sans Condensed Light"/>
                        <a:sym typeface="Fira Sans Condensed Light"/>
                      </a:endParaRPr>
                    </a:p>
                    <a:p>
                      <a:pPr marL="285750" marR="0" lvl="0" indent="-285750" algn="ctr" rtl="0">
                        <a:lnSpc>
                          <a:spcPct val="100000"/>
                        </a:lnSpc>
                        <a:spcBef>
                          <a:spcPts val="0"/>
                        </a:spcBef>
                        <a:spcAft>
                          <a:spcPts val="0"/>
                        </a:spcAft>
                        <a:buClr>
                          <a:schemeClr val="lt2"/>
                        </a:buClr>
                        <a:buSzPts val="1400"/>
                        <a:buFont typeface="Wingdings" pitchFamily="2" charset="2"/>
                        <a:buChar char="Ø"/>
                      </a:pPr>
                      <a:r>
                        <a:rPr lang="en" sz="1400" u="none" strike="noStrike" cap="none" dirty="0">
                          <a:solidFill>
                            <a:srgbClr val="F3F3F3"/>
                          </a:solidFill>
                          <a:latin typeface="Fira Sans Condensed Light"/>
                          <a:ea typeface="Fira Sans Condensed Light"/>
                          <a:cs typeface="Fira Sans Condensed Light"/>
                          <a:sym typeface="Fira Sans Condensed Light"/>
                        </a:rPr>
                        <a:t>Long answer</a:t>
                      </a:r>
                      <a:endParaRPr sz="1400" u="none" strike="noStrike" cap="none"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12700" cap="flat" cmpd="sng">
                      <a:solidFill>
                        <a:schemeClr val="lt2"/>
                      </a:solidFill>
                      <a:prstDash val="solid"/>
                      <a:round/>
                      <a:headEnd type="none" w="sm" len="sm"/>
                      <a:tailEnd type="none" w="sm" len="sm"/>
                    </a:lnT>
                    <a:lnB w="57150" cap="flat" cmpd="sng">
                      <a:solidFill>
                        <a:schemeClr val="lt2"/>
                      </a:solidFill>
                      <a:prstDash val="solid"/>
                      <a:round/>
                      <a:headEnd type="none" w="sm" len="sm"/>
                      <a:tailEnd type="none" w="sm" len="sm"/>
                    </a:lnB>
                    <a:solidFill>
                      <a:srgbClr val="F3F3F3">
                        <a:alpha val="25882"/>
                      </a:srgbClr>
                    </a:solidFill>
                  </a:tcPr>
                </a:tc>
                <a:extLst>
                  <a:ext uri="{0D108BD9-81ED-4DB2-BD59-A6C34878D82A}">
                    <a16:rowId xmlns:a16="http://schemas.microsoft.com/office/drawing/2014/main" val="10001"/>
                  </a:ext>
                </a:extLst>
              </a:tr>
              <a:tr h="671496">
                <a:tc>
                  <a:txBody>
                    <a:bodyPr/>
                    <a:lstStyle/>
                    <a:p>
                      <a:pPr marL="0" marR="0" lvl="0" indent="0" algn="ctr" rtl="0">
                        <a:lnSpc>
                          <a:spcPct val="100000"/>
                        </a:lnSpc>
                        <a:spcBef>
                          <a:spcPts val="0"/>
                        </a:spcBef>
                        <a:spcAft>
                          <a:spcPts val="0"/>
                        </a:spcAft>
                        <a:buClr>
                          <a:schemeClr val="lt2"/>
                        </a:buClr>
                        <a:buSzPts val="1400"/>
                        <a:buFont typeface="Noto Sans Symbols"/>
                        <a:buNone/>
                      </a:pPr>
                      <a:r>
                        <a:rPr lang="en" sz="3000" b="1" u="none" strike="noStrike" cap="none" dirty="0">
                          <a:solidFill>
                            <a:srgbClr val="F3F3F3"/>
                          </a:solidFill>
                          <a:latin typeface="Fira Sans Condensed Light"/>
                          <a:ea typeface="Fira Sans Condensed Light"/>
                          <a:cs typeface="Fira Sans Condensed Light"/>
                          <a:sym typeface="Fira Sans Condensed Light"/>
                        </a:rPr>
                        <a:t>Opportunities</a:t>
                      </a:r>
                      <a:endParaRPr sz="3000" b="1" u="none" strike="noStrike" cap="none"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57150" cap="flat" cmpd="sng">
                      <a:solidFill>
                        <a:schemeClr val="lt2"/>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5882"/>
                      </a:srgbClr>
                    </a:solidFill>
                  </a:tcPr>
                </a:tc>
                <a:tc>
                  <a:txBody>
                    <a:bodyPr/>
                    <a:lstStyle/>
                    <a:p>
                      <a:pPr marL="0" marR="0" lvl="0" indent="0" algn="ctr" rtl="0">
                        <a:lnSpc>
                          <a:spcPct val="100000"/>
                        </a:lnSpc>
                        <a:spcBef>
                          <a:spcPts val="0"/>
                        </a:spcBef>
                        <a:spcAft>
                          <a:spcPts val="0"/>
                        </a:spcAft>
                        <a:buClr>
                          <a:schemeClr val="lt2"/>
                        </a:buClr>
                        <a:buSzPts val="1400"/>
                        <a:buFont typeface="Noto Sans Symbols"/>
                        <a:buNone/>
                      </a:pPr>
                      <a:r>
                        <a:rPr lang="en" sz="3000" b="1" i="0" u="none" strike="noStrike" cap="none" dirty="0">
                          <a:solidFill>
                            <a:srgbClr val="F3F3F3"/>
                          </a:solidFill>
                          <a:latin typeface="Rajdhani"/>
                          <a:ea typeface="Rajdhani"/>
                          <a:cs typeface="Rajdhani"/>
                          <a:sym typeface="Rajdhani"/>
                        </a:rPr>
                        <a:t>Threats</a:t>
                      </a:r>
                      <a:endParaRPr sz="1400" u="none" strike="noStrike" cap="none"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57150" cap="flat" cmpd="sng">
                      <a:solidFill>
                        <a:schemeClr val="lt2"/>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5882"/>
                      </a:srgbClr>
                    </a:solidFill>
                  </a:tcPr>
                </a:tc>
                <a:extLst>
                  <a:ext uri="{0D108BD9-81ED-4DB2-BD59-A6C34878D82A}">
                    <a16:rowId xmlns:a16="http://schemas.microsoft.com/office/drawing/2014/main" val="10002"/>
                  </a:ext>
                </a:extLst>
              </a:tr>
              <a:tr h="1172691">
                <a:tc>
                  <a:txBody>
                    <a:bodyPr/>
                    <a:lstStyle/>
                    <a:p>
                      <a:pPr marL="285750" marR="0" lvl="0" indent="-285750" algn="ctr" rtl="0">
                        <a:lnSpc>
                          <a:spcPct val="100000"/>
                        </a:lnSpc>
                        <a:spcBef>
                          <a:spcPts val="0"/>
                        </a:spcBef>
                        <a:spcAft>
                          <a:spcPts val="0"/>
                        </a:spcAft>
                        <a:buClr>
                          <a:schemeClr val="lt2"/>
                        </a:buClr>
                        <a:buSzPts val="1400"/>
                        <a:buFont typeface="Wingdings" pitchFamily="2" charset="2"/>
                        <a:buChar char="Ø"/>
                      </a:pPr>
                      <a:r>
                        <a:rPr lang="en" sz="1400" u="none" strike="noStrike" cap="none" dirty="0">
                          <a:solidFill>
                            <a:srgbClr val="F3F3F3"/>
                          </a:solidFill>
                          <a:latin typeface="Fira Sans Condensed Light"/>
                          <a:ea typeface="Fira Sans Condensed Light"/>
                          <a:cs typeface="Fira Sans Condensed Light"/>
                          <a:sym typeface="Fira Sans Condensed Light"/>
                        </a:rPr>
                        <a:t>Cheap way to get a chatbot</a:t>
                      </a:r>
                    </a:p>
                    <a:p>
                      <a:pPr marL="285750" marR="0" lvl="0" indent="-285750" algn="ctr" defTabSz="914400" rtl="0" eaLnBrk="1" fontAlgn="auto" latinLnBrk="0" hangingPunct="1">
                        <a:lnSpc>
                          <a:spcPct val="100000"/>
                        </a:lnSpc>
                        <a:spcBef>
                          <a:spcPts val="0"/>
                        </a:spcBef>
                        <a:spcAft>
                          <a:spcPts val="0"/>
                        </a:spcAft>
                        <a:buClr>
                          <a:schemeClr val="lt2"/>
                        </a:buClr>
                        <a:buSzPts val="1400"/>
                        <a:buFont typeface="Wingdings" pitchFamily="2" charset="2"/>
                        <a:buChar char="Ø"/>
                        <a:tabLst/>
                        <a:defRPr/>
                      </a:pPr>
                      <a:r>
                        <a:rPr lang="fr-FR" sz="1400" u="none" strike="noStrike" cap="none" dirty="0" err="1">
                          <a:solidFill>
                            <a:srgbClr val="F3F3F3"/>
                          </a:solidFill>
                          <a:latin typeface="Fira Sans Condensed Light"/>
                          <a:ea typeface="Fira Sans Condensed Light"/>
                          <a:cs typeface="Fira Sans Condensed Light"/>
                          <a:sym typeface="Fira Sans Condensed Light"/>
                        </a:rPr>
                        <a:t>Internship</a:t>
                      </a:r>
                      <a:endParaRPr lang="fr-FR" sz="1400" u="none" strike="noStrike" cap="none" dirty="0">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19050" cap="flat" cmpd="sng">
                      <a:solidFill>
                        <a:srgbClr val="F3F3F3"/>
                      </a:solidFill>
                      <a:prstDash val="solid"/>
                      <a:round/>
                      <a:headEnd type="none" w="sm" len="sm"/>
                      <a:tailEnd type="none" w="sm" len="sm"/>
                    </a:lnT>
                    <a:lnB w="57150" cap="flat" cmpd="sng">
                      <a:solidFill>
                        <a:schemeClr val="lt2"/>
                      </a:solidFill>
                      <a:prstDash val="solid"/>
                      <a:round/>
                      <a:headEnd type="none" w="sm" len="sm"/>
                      <a:tailEnd type="none" w="sm" len="sm"/>
                    </a:lnB>
                    <a:solidFill>
                      <a:srgbClr val="F3F3F3">
                        <a:alpha val="25882"/>
                      </a:srgbClr>
                    </a:solidFill>
                  </a:tcPr>
                </a:tc>
                <a:tc>
                  <a:txBody>
                    <a:bodyPr/>
                    <a:lstStyle/>
                    <a:p>
                      <a:pPr marL="285750" marR="0" lvl="0" indent="-285750" algn="ctr" rtl="0">
                        <a:lnSpc>
                          <a:spcPct val="100000"/>
                        </a:lnSpc>
                        <a:spcBef>
                          <a:spcPts val="0"/>
                        </a:spcBef>
                        <a:spcAft>
                          <a:spcPts val="0"/>
                        </a:spcAft>
                        <a:buClr>
                          <a:schemeClr val="lt2"/>
                        </a:buClr>
                        <a:buSzPts val="1400"/>
                        <a:buFont typeface="Wingdings" pitchFamily="2" charset="2"/>
                        <a:buChar char="Ø"/>
                      </a:pPr>
                      <a:r>
                        <a:rPr lang="en" sz="1400" u="none" strike="noStrike" cap="none" dirty="0">
                          <a:solidFill>
                            <a:srgbClr val="F3F3F3"/>
                          </a:solidFill>
                          <a:latin typeface="Fira Sans Condensed Light"/>
                          <a:ea typeface="Fira Sans Condensed Light"/>
                          <a:cs typeface="Fira Sans Condensed Light"/>
                          <a:sym typeface="Fira Sans Condensed Light"/>
                        </a:rPr>
                        <a:t>GAFAM : more resources</a:t>
                      </a:r>
                      <a:endParaRPr sz="1400" u="none" strike="noStrike" cap="none" dirty="0">
                        <a:solidFill>
                          <a:srgbClr val="F3F3F3"/>
                        </a:solidFill>
                        <a:latin typeface="Fira Sans Condensed Light"/>
                        <a:ea typeface="Fira Sans Condensed Light"/>
                        <a:cs typeface="Fira Sans Condensed Light"/>
                        <a:sym typeface="Fira Sans Condensed Light"/>
                      </a:endParaRPr>
                    </a:p>
                    <a:p>
                      <a:pPr marL="285750" marR="0" lvl="0" indent="-285750" algn="ctr" rtl="0">
                        <a:lnSpc>
                          <a:spcPct val="100000"/>
                        </a:lnSpc>
                        <a:spcBef>
                          <a:spcPts val="0"/>
                        </a:spcBef>
                        <a:spcAft>
                          <a:spcPts val="0"/>
                        </a:spcAft>
                        <a:buClr>
                          <a:schemeClr val="lt2"/>
                        </a:buClr>
                        <a:buSzPts val="1400"/>
                        <a:buFont typeface="Wingdings" pitchFamily="2" charset="2"/>
                        <a:buChar char="Ø"/>
                      </a:pPr>
                      <a:r>
                        <a:rPr lang="en" sz="1400" u="none" strike="noStrike" cap="none" dirty="0">
                          <a:solidFill>
                            <a:srgbClr val="F3F3F3"/>
                          </a:solidFill>
                          <a:latin typeface="Fira Sans Condensed Light"/>
                          <a:ea typeface="Fira Sans Condensed Light"/>
                          <a:cs typeface="Fira Sans Condensed Light"/>
                          <a:sym typeface="Fira Sans Condensed Light"/>
                        </a:rPr>
                        <a:t>Easy to use</a:t>
                      </a:r>
                      <a:endParaRPr dirty="0"/>
                    </a:p>
                  </a:txBody>
                  <a:tcPr marL="91425" marR="91425" marT="91425" marB="91425" anchor="ctr">
                    <a:lnL w="57150" cap="flat" cmpd="sng">
                      <a:solidFill>
                        <a:schemeClr val="lt2"/>
                      </a:solidFill>
                      <a:prstDash val="solid"/>
                      <a:round/>
                      <a:headEnd type="none" w="sm" len="sm"/>
                      <a:tailEnd type="none" w="sm" len="sm"/>
                    </a:lnL>
                    <a:lnR w="57150" cap="flat" cmpd="sng">
                      <a:solidFill>
                        <a:schemeClr val="lt2"/>
                      </a:solidFill>
                      <a:prstDash val="solid"/>
                      <a:round/>
                      <a:headEnd type="none" w="sm" len="sm"/>
                      <a:tailEnd type="none" w="sm" len="sm"/>
                    </a:lnR>
                    <a:lnT w="19050" cap="flat" cmpd="sng">
                      <a:solidFill>
                        <a:srgbClr val="F3F3F3"/>
                      </a:solidFill>
                      <a:prstDash val="solid"/>
                      <a:round/>
                      <a:headEnd type="none" w="sm" len="sm"/>
                      <a:tailEnd type="none" w="sm" len="sm"/>
                    </a:lnT>
                    <a:lnB w="57150" cap="flat" cmpd="sng">
                      <a:solidFill>
                        <a:schemeClr val="lt2"/>
                      </a:solidFill>
                      <a:prstDash val="solid"/>
                      <a:round/>
                      <a:headEnd type="none" w="sm" len="sm"/>
                      <a:tailEnd type="none" w="sm" len="sm"/>
                    </a:lnB>
                    <a:solidFill>
                      <a:srgbClr val="F3F3F3">
                        <a:alpha val="25882"/>
                      </a:srgbClr>
                    </a:solidFill>
                  </a:tcPr>
                </a:tc>
                <a:extLst>
                  <a:ext uri="{0D108BD9-81ED-4DB2-BD59-A6C34878D82A}">
                    <a16:rowId xmlns:a16="http://schemas.microsoft.com/office/drawing/2014/main" val="10003"/>
                  </a:ext>
                </a:extLst>
              </a:tr>
            </a:tbl>
          </a:graphicData>
        </a:graphic>
      </p:graphicFrame>
      <p:sp>
        <p:nvSpPr>
          <p:cNvPr id="150" name="Google Shape;150;p16"/>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Tree>
    <p:extLst>
      <p:ext uri="{BB962C8B-B14F-4D97-AF65-F5344CB8AC3E}">
        <p14:creationId xmlns:p14="http://schemas.microsoft.com/office/powerpoint/2010/main" val="3338214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6"/>
        <p:cNvGrpSpPr/>
        <p:nvPr/>
      </p:nvGrpSpPr>
      <p:grpSpPr>
        <a:xfrm>
          <a:off x="0" y="0"/>
          <a:ext cx="0" cy="0"/>
          <a:chOff x="0" y="0"/>
          <a:chExt cx="0" cy="0"/>
        </a:xfrm>
      </p:grpSpPr>
      <p:sp>
        <p:nvSpPr>
          <p:cNvPr id="277" name="Google Shape;277;gb050095136_0_1"/>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278" name="Google Shape;278;gb050095136_0_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63</a:t>
            </a:fld>
            <a:endParaRPr/>
          </a:p>
        </p:txBody>
      </p:sp>
      <p:sp>
        <p:nvSpPr>
          <p:cNvPr id="279" name="Google Shape;279;gb050095136_0_1"/>
          <p:cNvSpPr txBox="1">
            <a:spLocks noGrp="1"/>
          </p:cNvSpPr>
          <p:nvPr>
            <p:ph type="subTitle" idx="4294967295"/>
          </p:nvPr>
        </p:nvSpPr>
        <p:spPr>
          <a:xfrm>
            <a:off x="5570092" y="712600"/>
            <a:ext cx="21906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ORGANIZATION</a:t>
            </a:r>
            <a:endParaRPr sz="1200" b="1" i="0" u="none" strike="noStrike" cap="none">
              <a:solidFill>
                <a:srgbClr val="F3F3F3"/>
              </a:solidFill>
              <a:latin typeface="Rajdhani"/>
              <a:ea typeface="Rajdhani"/>
              <a:cs typeface="Rajdhani"/>
              <a:sym typeface="Rajdhani"/>
            </a:endParaRPr>
          </a:p>
        </p:txBody>
      </p:sp>
      <p:sp>
        <p:nvSpPr>
          <p:cNvPr id="280" name="Google Shape;280;gb050095136_0_1"/>
          <p:cNvSpPr/>
          <p:nvPr/>
        </p:nvSpPr>
        <p:spPr>
          <a:xfrm>
            <a:off x="4643024"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gb050095136_0_1"/>
          <p:cNvSpPr/>
          <p:nvPr/>
        </p:nvSpPr>
        <p:spPr>
          <a:xfrm>
            <a:off x="5568484"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gb050095136_0_1"/>
          <p:cNvSpPr/>
          <p:nvPr/>
        </p:nvSpPr>
        <p:spPr>
          <a:xfrm>
            <a:off x="6493943"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83" name="Google Shape;283;gb050095136_0_1"/>
          <p:cNvCxnSpPr>
            <a:stCxn id="280" idx="6"/>
            <a:endCxn id="281" idx="2"/>
          </p:cNvCxnSpPr>
          <p:nvPr/>
        </p:nvCxnSpPr>
        <p:spPr>
          <a:xfrm>
            <a:off x="4985924" y="515464"/>
            <a:ext cx="582600" cy="0"/>
          </a:xfrm>
          <a:prstGeom prst="straightConnector1">
            <a:avLst/>
          </a:prstGeom>
          <a:noFill/>
          <a:ln w="19050" cap="flat" cmpd="sng">
            <a:solidFill>
              <a:srgbClr val="F3F3F3"/>
            </a:solidFill>
            <a:prstDash val="solid"/>
            <a:round/>
            <a:headEnd type="none" w="sm" len="sm"/>
            <a:tailEnd type="none" w="sm" len="sm"/>
          </a:ln>
        </p:spPr>
      </p:cxnSp>
      <p:cxnSp>
        <p:nvCxnSpPr>
          <p:cNvPr id="284" name="Google Shape;284;gb050095136_0_1"/>
          <p:cNvCxnSpPr>
            <a:stCxn id="281" idx="6"/>
            <a:endCxn id="282" idx="2"/>
          </p:cNvCxnSpPr>
          <p:nvPr/>
        </p:nvCxnSpPr>
        <p:spPr>
          <a:xfrm>
            <a:off x="5911384" y="515464"/>
            <a:ext cx="582600" cy="0"/>
          </a:xfrm>
          <a:prstGeom prst="straightConnector1">
            <a:avLst/>
          </a:prstGeom>
          <a:noFill/>
          <a:ln w="19050" cap="flat" cmpd="sng">
            <a:solidFill>
              <a:srgbClr val="F3F3F3"/>
            </a:solidFill>
            <a:prstDash val="solid"/>
            <a:round/>
            <a:headEnd type="none" w="sm" len="sm"/>
            <a:tailEnd type="none" w="sm" len="sm"/>
          </a:ln>
        </p:spPr>
      </p:cxnSp>
      <p:cxnSp>
        <p:nvCxnSpPr>
          <p:cNvPr id="285" name="Google Shape;285;gb050095136_0_1"/>
          <p:cNvCxnSpPr>
            <a:stCxn id="282" idx="6"/>
          </p:cNvCxnSpPr>
          <p:nvPr/>
        </p:nvCxnSpPr>
        <p:spPr>
          <a:xfrm>
            <a:off x="6836843" y="515464"/>
            <a:ext cx="582600" cy="0"/>
          </a:xfrm>
          <a:prstGeom prst="straightConnector1">
            <a:avLst/>
          </a:prstGeom>
          <a:noFill/>
          <a:ln w="19050" cap="flat" cmpd="sng">
            <a:solidFill>
              <a:srgbClr val="F3F3F3"/>
            </a:solidFill>
            <a:prstDash val="solid"/>
            <a:round/>
            <a:headEnd type="none" w="sm" len="sm"/>
            <a:tailEnd type="triangle" w="med" len="med"/>
          </a:ln>
        </p:spPr>
      </p:cxnSp>
      <p:sp>
        <p:nvSpPr>
          <p:cNvPr id="286" name="Google Shape;286;gb050095136_0_1"/>
          <p:cNvSpPr txBox="1">
            <a:spLocks noGrp="1"/>
          </p:cNvSpPr>
          <p:nvPr>
            <p:ph type="subTitle" idx="4294967295"/>
          </p:nvPr>
        </p:nvSpPr>
        <p:spPr>
          <a:xfrm>
            <a:off x="4015575" y="710950"/>
            <a:ext cx="15978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INTRODUCTION</a:t>
            </a:r>
            <a:endParaRPr sz="1200" b="1" i="0" u="none" strike="noStrike" cap="none">
              <a:solidFill>
                <a:srgbClr val="F3F3F3"/>
              </a:solidFill>
              <a:latin typeface="Rajdhani"/>
              <a:ea typeface="Rajdhani"/>
              <a:cs typeface="Rajdhani"/>
              <a:sym typeface="Rajdhani"/>
            </a:endParaRPr>
          </a:p>
        </p:txBody>
      </p:sp>
      <p:sp>
        <p:nvSpPr>
          <p:cNvPr id="287" name="Google Shape;287;gb050095136_0_1"/>
          <p:cNvSpPr txBox="1">
            <a:spLocks noGrp="1"/>
          </p:cNvSpPr>
          <p:nvPr>
            <p:ph type="subTitle" idx="4294967295"/>
          </p:nvPr>
        </p:nvSpPr>
        <p:spPr>
          <a:xfrm>
            <a:off x="4680629" y="154100"/>
            <a:ext cx="21186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PRESENTATION</a:t>
            </a:r>
            <a:endParaRPr sz="1200" b="1" i="0" u="none" strike="noStrike" cap="none">
              <a:solidFill>
                <a:srgbClr val="F3F3F3"/>
              </a:solidFill>
              <a:latin typeface="Rajdhani"/>
              <a:ea typeface="Rajdhani"/>
              <a:cs typeface="Rajdhani"/>
              <a:sym typeface="Rajdhani"/>
            </a:endParaRPr>
          </a:p>
        </p:txBody>
      </p:sp>
      <p:sp>
        <p:nvSpPr>
          <p:cNvPr id="288" name="Google Shape;288;gb050095136_0_1"/>
          <p:cNvSpPr txBox="1">
            <a:spLocks noGrp="1"/>
          </p:cNvSpPr>
          <p:nvPr>
            <p:ph type="title" idx="4294967295"/>
          </p:nvPr>
        </p:nvSpPr>
        <p:spPr>
          <a:xfrm>
            <a:off x="4622475"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01</a:t>
            </a:r>
            <a:endParaRPr sz="1000"/>
          </a:p>
        </p:txBody>
      </p:sp>
      <p:sp>
        <p:nvSpPr>
          <p:cNvPr id="289" name="Google Shape;289;gb050095136_0_1"/>
          <p:cNvSpPr txBox="1">
            <a:spLocks noGrp="1"/>
          </p:cNvSpPr>
          <p:nvPr>
            <p:ph type="title" idx="4294967295"/>
          </p:nvPr>
        </p:nvSpPr>
        <p:spPr>
          <a:xfrm>
            <a:off x="5547925"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02</a:t>
            </a:r>
            <a:endParaRPr sz="1000"/>
          </a:p>
        </p:txBody>
      </p:sp>
      <p:sp>
        <p:nvSpPr>
          <p:cNvPr id="290" name="Google Shape;290;gb050095136_0_1"/>
          <p:cNvSpPr txBox="1">
            <a:spLocks noGrp="1"/>
          </p:cNvSpPr>
          <p:nvPr>
            <p:ph type="title" idx="4294967295"/>
          </p:nvPr>
        </p:nvSpPr>
        <p:spPr>
          <a:xfrm>
            <a:off x="6473388"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03</a:t>
            </a:r>
            <a:endParaRPr sz="1000"/>
          </a:p>
        </p:txBody>
      </p:sp>
      <p:pic>
        <p:nvPicPr>
          <p:cNvPr id="291" name="Google Shape;291;gb050095136_0_1"/>
          <p:cNvPicPr preferRelativeResize="0"/>
          <p:nvPr/>
        </p:nvPicPr>
        <p:blipFill>
          <a:blip r:embed="rId4">
            <a:alphaModFix/>
          </a:blip>
          <a:stretch>
            <a:fillRect/>
          </a:stretch>
        </p:blipFill>
        <p:spPr>
          <a:xfrm>
            <a:off x="1055275" y="1128975"/>
            <a:ext cx="7033457" cy="3477125"/>
          </a:xfrm>
          <a:prstGeom prst="rect">
            <a:avLst/>
          </a:prstGeom>
          <a:noFill/>
          <a:ln>
            <a:noFill/>
          </a:ln>
        </p:spPr>
      </p:pic>
    </p:spTree>
  </p:cSld>
  <p:clrMapOvr>
    <a:masterClrMapping/>
  </p:clrMapOvr>
  <p:transition spd="slow">
    <p:fade thruBlk="1"/>
  </p:transition>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5"/>
        <p:cNvGrpSpPr/>
        <p:nvPr/>
      </p:nvGrpSpPr>
      <p:grpSpPr>
        <a:xfrm>
          <a:off x="0" y="0"/>
          <a:ext cx="0" cy="0"/>
          <a:chOff x="0" y="0"/>
          <a:chExt cx="0" cy="0"/>
        </a:xfrm>
      </p:grpSpPr>
      <p:sp>
        <p:nvSpPr>
          <p:cNvPr id="296" name="Google Shape;296;p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64</a:t>
            </a:fld>
            <a:endParaRPr/>
          </a:p>
        </p:txBody>
      </p:sp>
      <p:sp>
        <p:nvSpPr>
          <p:cNvPr id="297" name="Google Shape;297;p7"/>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Architecture diagram</a:t>
            </a:r>
            <a:endParaRPr sz="3000">
              <a:solidFill>
                <a:srgbClr val="F3F3F3"/>
              </a:solidFill>
            </a:endParaRPr>
          </a:p>
        </p:txBody>
      </p:sp>
      <p:sp>
        <p:nvSpPr>
          <p:cNvPr id="298" name="Google Shape;298;p7"/>
          <p:cNvSpPr txBox="1"/>
          <p:nvPr/>
        </p:nvSpPr>
        <p:spPr>
          <a:xfrm>
            <a:off x="5158050" y="2997350"/>
            <a:ext cx="654600" cy="12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299" name="Google Shape;299;p7"/>
          <p:cNvPicPr preferRelativeResize="0"/>
          <p:nvPr/>
        </p:nvPicPr>
        <p:blipFill>
          <a:blip r:embed="rId4">
            <a:alphaModFix/>
          </a:blip>
          <a:stretch>
            <a:fillRect/>
          </a:stretch>
        </p:blipFill>
        <p:spPr>
          <a:xfrm>
            <a:off x="603300" y="962675"/>
            <a:ext cx="7937399" cy="3837930"/>
          </a:xfrm>
          <a:prstGeom prst="rect">
            <a:avLst/>
          </a:prstGeom>
          <a:noFill/>
          <a:ln>
            <a:noFill/>
          </a:ln>
        </p:spPr>
      </p:pic>
      <p:sp>
        <p:nvSpPr>
          <p:cNvPr id="300" name="Google Shape;300;p7"/>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4"/>
        <p:cNvGrpSpPr/>
        <p:nvPr/>
      </p:nvGrpSpPr>
      <p:grpSpPr>
        <a:xfrm>
          <a:off x="0" y="0"/>
          <a:ext cx="0" cy="0"/>
          <a:chOff x="0" y="0"/>
          <a:chExt cx="0" cy="0"/>
        </a:xfrm>
      </p:grpSpPr>
      <p:sp>
        <p:nvSpPr>
          <p:cNvPr id="305" name="Google Shape;305;p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65</a:t>
            </a:fld>
            <a:endParaRPr/>
          </a:p>
        </p:txBody>
      </p:sp>
      <p:sp>
        <p:nvSpPr>
          <p:cNvPr id="306" name="Google Shape;306;p8"/>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Hardware diagram</a:t>
            </a:r>
            <a:endParaRPr sz="3000">
              <a:solidFill>
                <a:srgbClr val="F3F3F3"/>
              </a:solidFill>
            </a:endParaRPr>
          </a:p>
        </p:txBody>
      </p:sp>
      <p:pic>
        <p:nvPicPr>
          <p:cNvPr id="307" name="Google Shape;307;p8"/>
          <p:cNvPicPr preferRelativeResize="0"/>
          <p:nvPr/>
        </p:nvPicPr>
        <p:blipFill>
          <a:blip r:embed="rId4">
            <a:alphaModFix/>
          </a:blip>
          <a:stretch>
            <a:fillRect/>
          </a:stretch>
        </p:blipFill>
        <p:spPr>
          <a:xfrm>
            <a:off x="653334" y="962675"/>
            <a:ext cx="7837329" cy="3787175"/>
          </a:xfrm>
          <a:prstGeom prst="rect">
            <a:avLst/>
          </a:prstGeom>
          <a:noFill/>
          <a:ln>
            <a:noFill/>
          </a:ln>
        </p:spPr>
      </p:pic>
      <p:sp>
        <p:nvSpPr>
          <p:cNvPr id="308" name="Google Shape;308;p8"/>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2"/>
        <p:cNvGrpSpPr/>
        <p:nvPr/>
      </p:nvGrpSpPr>
      <p:grpSpPr>
        <a:xfrm>
          <a:off x="0" y="0"/>
          <a:ext cx="0" cy="0"/>
          <a:chOff x="0" y="0"/>
          <a:chExt cx="0" cy="0"/>
        </a:xfrm>
      </p:grpSpPr>
      <p:sp>
        <p:nvSpPr>
          <p:cNvPr id="313" name="Google Shape;313;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66</a:t>
            </a:fld>
            <a:endParaRPr/>
          </a:p>
        </p:txBody>
      </p:sp>
      <p:sp>
        <p:nvSpPr>
          <p:cNvPr id="314" name="Google Shape;314;p9"/>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Software diagram</a:t>
            </a:r>
            <a:endParaRPr sz="3000">
              <a:solidFill>
                <a:srgbClr val="F3F3F3"/>
              </a:solidFill>
            </a:endParaRPr>
          </a:p>
        </p:txBody>
      </p:sp>
      <p:sp>
        <p:nvSpPr>
          <p:cNvPr id="315" name="Google Shape;315;p9"/>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pic>
        <p:nvPicPr>
          <p:cNvPr id="316" name="Google Shape;316;p9"/>
          <p:cNvPicPr preferRelativeResize="0"/>
          <p:nvPr/>
        </p:nvPicPr>
        <p:blipFill>
          <a:blip r:embed="rId4">
            <a:alphaModFix/>
          </a:blip>
          <a:stretch>
            <a:fillRect/>
          </a:stretch>
        </p:blipFill>
        <p:spPr>
          <a:xfrm>
            <a:off x="152400" y="1853425"/>
            <a:ext cx="8839200" cy="1436658"/>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0"/>
        <p:cNvGrpSpPr/>
        <p:nvPr/>
      </p:nvGrpSpPr>
      <p:grpSpPr>
        <a:xfrm>
          <a:off x="0" y="0"/>
          <a:ext cx="0" cy="0"/>
          <a:chOff x="0" y="0"/>
          <a:chExt cx="0" cy="0"/>
        </a:xfrm>
      </p:grpSpPr>
      <p:sp>
        <p:nvSpPr>
          <p:cNvPr id="321" name="Google Shape;321;gaffc9f7582_0_5"/>
          <p:cNvSpPr txBox="1">
            <a:spLocks noGrp="1"/>
          </p:cNvSpPr>
          <p:nvPr>
            <p:ph type="title"/>
          </p:nvPr>
        </p:nvSpPr>
        <p:spPr>
          <a:xfrm>
            <a:off x="0" y="2167500"/>
            <a:ext cx="3665100" cy="808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r>
              <a:rPr lang="en"/>
              <a:t>OUR PROJECT</a:t>
            </a:r>
            <a:endParaRPr/>
          </a:p>
        </p:txBody>
      </p:sp>
      <p:cxnSp>
        <p:nvCxnSpPr>
          <p:cNvPr id="322" name="Google Shape;322;gaffc9f7582_0_5"/>
          <p:cNvCxnSpPr/>
          <p:nvPr/>
        </p:nvCxnSpPr>
        <p:spPr>
          <a:xfrm>
            <a:off x="3723850" y="2241288"/>
            <a:ext cx="10500" cy="734700"/>
          </a:xfrm>
          <a:prstGeom prst="straightConnector1">
            <a:avLst/>
          </a:prstGeom>
          <a:noFill/>
          <a:ln w="19050" cap="flat" cmpd="sng">
            <a:solidFill>
              <a:srgbClr val="F3F3F3"/>
            </a:solidFill>
            <a:prstDash val="solid"/>
            <a:round/>
            <a:headEnd type="oval" w="med" len="med"/>
            <a:tailEnd type="oval" w="med" len="med"/>
          </a:ln>
        </p:spPr>
      </p:cxnSp>
      <p:sp>
        <p:nvSpPr>
          <p:cNvPr id="323" name="Google Shape;323;gaffc9f7582_0_5"/>
          <p:cNvSpPr txBox="1">
            <a:spLocks noGrp="1"/>
          </p:cNvSpPr>
          <p:nvPr>
            <p:ph type="subTitle" idx="4294967295"/>
          </p:nvPr>
        </p:nvSpPr>
        <p:spPr>
          <a:xfrm>
            <a:off x="4069075" y="1474691"/>
            <a:ext cx="5036400" cy="17934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200000"/>
              </a:lnSpc>
              <a:spcBef>
                <a:spcPts val="0"/>
              </a:spcBef>
              <a:spcAft>
                <a:spcPts val="0"/>
              </a:spcAft>
              <a:buClr>
                <a:srgbClr val="F3F3F3"/>
              </a:buClr>
              <a:buSzPts val="1500"/>
              <a:buFont typeface="Fira Sans Condensed Light"/>
              <a:buChar char="●"/>
            </a:pPr>
            <a:r>
              <a:rPr lang="en" sz="1500"/>
              <a:t>Created an open-question answering</a:t>
            </a:r>
            <a:endParaRPr sz="1500" b="0" i="0" u="none" strike="noStrike" cap="none">
              <a:solidFill>
                <a:srgbClr val="F3F3F3"/>
              </a:solidFill>
              <a:latin typeface="Fira Sans Condensed Light"/>
              <a:ea typeface="Fira Sans Condensed Light"/>
              <a:cs typeface="Fira Sans Condensed Light"/>
              <a:sym typeface="Fira Sans Condensed Light"/>
            </a:endParaRPr>
          </a:p>
          <a:p>
            <a:pPr marL="457200" marR="0" lvl="0" indent="-323850" algn="l" rtl="0">
              <a:lnSpc>
                <a:spcPct val="200000"/>
              </a:lnSpc>
              <a:spcBef>
                <a:spcPts val="0"/>
              </a:spcBef>
              <a:spcAft>
                <a:spcPts val="0"/>
              </a:spcAft>
              <a:buClr>
                <a:srgbClr val="F3F3F3"/>
              </a:buClr>
              <a:buSzPts val="1500"/>
              <a:buFont typeface="Fira Sans Condensed Light"/>
              <a:buChar char="●"/>
            </a:pPr>
            <a:r>
              <a:rPr lang="en" sz="1500"/>
              <a:t>Created a closed-question answering</a:t>
            </a:r>
            <a:endParaRPr sz="1500"/>
          </a:p>
          <a:p>
            <a:pPr marL="457200" marR="0" lvl="0" indent="-323850" algn="l" rtl="0">
              <a:lnSpc>
                <a:spcPct val="200000"/>
              </a:lnSpc>
              <a:spcBef>
                <a:spcPts val="0"/>
              </a:spcBef>
              <a:spcAft>
                <a:spcPts val="0"/>
              </a:spcAft>
              <a:buSzPts val="1500"/>
              <a:buChar char="●"/>
            </a:pPr>
            <a:r>
              <a:rPr lang="en" sz="1500"/>
              <a:t>Gathered them into one single algorithm</a:t>
            </a:r>
            <a:endParaRPr sz="1500"/>
          </a:p>
          <a:p>
            <a:pPr marL="457200" marR="0" lvl="0" indent="-323850" algn="l" rtl="0">
              <a:lnSpc>
                <a:spcPct val="200000"/>
              </a:lnSpc>
              <a:spcBef>
                <a:spcPts val="0"/>
              </a:spcBef>
              <a:spcAft>
                <a:spcPts val="0"/>
              </a:spcAft>
              <a:buSzPts val="1500"/>
              <a:buChar char="●"/>
            </a:pPr>
            <a:r>
              <a:rPr lang="en" sz="1500"/>
              <a:t>Remaining work</a:t>
            </a:r>
            <a:endParaRPr sz="1500"/>
          </a:p>
          <a:p>
            <a:pPr marL="457200" marR="0" lvl="0" indent="-323850" algn="l" rtl="0">
              <a:lnSpc>
                <a:spcPct val="200000"/>
              </a:lnSpc>
              <a:spcBef>
                <a:spcPts val="0"/>
              </a:spcBef>
              <a:spcAft>
                <a:spcPts val="0"/>
              </a:spcAft>
              <a:buSzPts val="1500"/>
              <a:buChar char="●"/>
            </a:pPr>
            <a:r>
              <a:rPr lang="en" sz="1500"/>
              <a:t>Balance sheet</a:t>
            </a:r>
            <a:endParaRPr sz="1500"/>
          </a:p>
        </p:txBody>
      </p:sp>
      <p:sp>
        <p:nvSpPr>
          <p:cNvPr id="324" name="Google Shape;324;gaffc9f7582_0_5"/>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325" name="Google Shape;325;gaffc9f7582_0_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67</a:t>
            </a:fld>
            <a:endParaRPr/>
          </a:p>
        </p:txBody>
      </p:sp>
      <p:sp>
        <p:nvSpPr>
          <p:cNvPr id="326" name="Google Shape;326;gaffc9f7582_0_5"/>
          <p:cNvSpPr/>
          <p:nvPr/>
        </p:nvSpPr>
        <p:spPr>
          <a:xfrm>
            <a:off x="4643024"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gaffc9f7582_0_5"/>
          <p:cNvSpPr/>
          <p:nvPr/>
        </p:nvSpPr>
        <p:spPr>
          <a:xfrm>
            <a:off x="5568484"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gaffc9f7582_0_5"/>
          <p:cNvSpPr/>
          <p:nvPr/>
        </p:nvSpPr>
        <p:spPr>
          <a:xfrm>
            <a:off x="6493943"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gaffc9f7582_0_5"/>
          <p:cNvSpPr/>
          <p:nvPr/>
        </p:nvSpPr>
        <p:spPr>
          <a:xfrm>
            <a:off x="7419403"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30" name="Google Shape;330;gaffc9f7582_0_5"/>
          <p:cNvCxnSpPr>
            <a:stCxn id="326" idx="6"/>
            <a:endCxn id="327" idx="2"/>
          </p:cNvCxnSpPr>
          <p:nvPr/>
        </p:nvCxnSpPr>
        <p:spPr>
          <a:xfrm>
            <a:off x="4985924" y="515464"/>
            <a:ext cx="582600" cy="0"/>
          </a:xfrm>
          <a:prstGeom prst="straightConnector1">
            <a:avLst/>
          </a:prstGeom>
          <a:noFill/>
          <a:ln w="19050" cap="flat" cmpd="sng">
            <a:solidFill>
              <a:srgbClr val="F3F3F3"/>
            </a:solidFill>
            <a:prstDash val="solid"/>
            <a:round/>
            <a:headEnd type="none" w="sm" len="sm"/>
            <a:tailEnd type="none" w="sm" len="sm"/>
          </a:ln>
        </p:spPr>
      </p:cxnSp>
      <p:cxnSp>
        <p:nvCxnSpPr>
          <p:cNvPr id="331" name="Google Shape;331;gaffc9f7582_0_5"/>
          <p:cNvCxnSpPr>
            <a:stCxn id="327" idx="6"/>
            <a:endCxn id="328" idx="2"/>
          </p:cNvCxnSpPr>
          <p:nvPr/>
        </p:nvCxnSpPr>
        <p:spPr>
          <a:xfrm>
            <a:off x="5911384" y="515464"/>
            <a:ext cx="582600" cy="0"/>
          </a:xfrm>
          <a:prstGeom prst="straightConnector1">
            <a:avLst/>
          </a:prstGeom>
          <a:noFill/>
          <a:ln w="19050" cap="flat" cmpd="sng">
            <a:solidFill>
              <a:srgbClr val="F3F3F3"/>
            </a:solidFill>
            <a:prstDash val="solid"/>
            <a:round/>
            <a:headEnd type="none" w="sm" len="sm"/>
            <a:tailEnd type="none" w="sm" len="sm"/>
          </a:ln>
        </p:spPr>
      </p:cxnSp>
      <p:cxnSp>
        <p:nvCxnSpPr>
          <p:cNvPr id="332" name="Google Shape;332;gaffc9f7582_0_5"/>
          <p:cNvCxnSpPr>
            <a:stCxn id="328" idx="6"/>
            <a:endCxn id="329" idx="2"/>
          </p:cNvCxnSpPr>
          <p:nvPr/>
        </p:nvCxnSpPr>
        <p:spPr>
          <a:xfrm>
            <a:off x="6836843" y="515464"/>
            <a:ext cx="582600" cy="0"/>
          </a:xfrm>
          <a:prstGeom prst="straightConnector1">
            <a:avLst/>
          </a:prstGeom>
          <a:noFill/>
          <a:ln w="19050" cap="flat" cmpd="sng">
            <a:solidFill>
              <a:srgbClr val="F3F3F3"/>
            </a:solidFill>
            <a:prstDash val="solid"/>
            <a:round/>
            <a:headEnd type="none" w="sm" len="sm"/>
            <a:tailEnd type="none" w="sm" len="sm"/>
          </a:ln>
        </p:spPr>
      </p:cxnSp>
      <p:cxnSp>
        <p:nvCxnSpPr>
          <p:cNvPr id="333" name="Google Shape;333;gaffc9f7582_0_5"/>
          <p:cNvCxnSpPr>
            <a:stCxn id="329" idx="6"/>
          </p:cNvCxnSpPr>
          <p:nvPr/>
        </p:nvCxnSpPr>
        <p:spPr>
          <a:xfrm>
            <a:off x="7762303" y="515464"/>
            <a:ext cx="582600" cy="0"/>
          </a:xfrm>
          <a:prstGeom prst="straightConnector1">
            <a:avLst/>
          </a:prstGeom>
          <a:noFill/>
          <a:ln w="19050" cap="flat" cmpd="sng">
            <a:solidFill>
              <a:srgbClr val="F3F3F3"/>
            </a:solidFill>
            <a:prstDash val="solid"/>
            <a:round/>
            <a:headEnd type="none" w="sm" len="sm"/>
            <a:tailEnd type="triangle" w="med" len="med"/>
          </a:ln>
        </p:spPr>
      </p:cxnSp>
      <p:sp>
        <p:nvSpPr>
          <p:cNvPr id="334" name="Google Shape;334;gaffc9f7582_0_5"/>
          <p:cNvSpPr txBox="1">
            <a:spLocks noGrp="1"/>
          </p:cNvSpPr>
          <p:nvPr>
            <p:ph type="subTitle" idx="4294967295"/>
          </p:nvPr>
        </p:nvSpPr>
        <p:spPr>
          <a:xfrm>
            <a:off x="4015575" y="710950"/>
            <a:ext cx="15978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INTRODUCTION</a:t>
            </a:r>
            <a:endParaRPr sz="1200" b="1" i="0" u="none" strike="noStrike" cap="none">
              <a:solidFill>
                <a:srgbClr val="F3F3F3"/>
              </a:solidFill>
              <a:latin typeface="Rajdhani"/>
              <a:ea typeface="Rajdhani"/>
              <a:cs typeface="Rajdhani"/>
              <a:sym typeface="Rajdhani"/>
            </a:endParaRPr>
          </a:p>
        </p:txBody>
      </p:sp>
      <p:sp>
        <p:nvSpPr>
          <p:cNvPr id="335" name="Google Shape;335;gaffc9f7582_0_5"/>
          <p:cNvSpPr txBox="1">
            <a:spLocks noGrp="1"/>
          </p:cNvSpPr>
          <p:nvPr>
            <p:ph type="subTitle" idx="4294967295"/>
          </p:nvPr>
        </p:nvSpPr>
        <p:spPr>
          <a:xfrm>
            <a:off x="4680629" y="154100"/>
            <a:ext cx="21186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PRESENTATION</a:t>
            </a:r>
            <a:endParaRPr sz="1200" b="1" i="0" u="none" strike="noStrike" cap="none">
              <a:solidFill>
                <a:srgbClr val="F3F3F3"/>
              </a:solidFill>
              <a:latin typeface="Rajdhani"/>
              <a:ea typeface="Rajdhani"/>
              <a:cs typeface="Rajdhani"/>
              <a:sym typeface="Rajdhani"/>
            </a:endParaRPr>
          </a:p>
        </p:txBody>
      </p:sp>
      <p:sp>
        <p:nvSpPr>
          <p:cNvPr id="336" name="Google Shape;336;gaffc9f7582_0_5"/>
          <p:cNvSpPr txBox="1">
            <a:spLocks noGrp="1"/>
          </p:cNvSpPr>
          <p:nvPr>
            <p:ph type="subTitle" idx="4294967295"/>
          </p:nvPr>
        </p:nvSpPr>
        <p:spPr>
          <a:xfrm>
            <a:off x="5570092" y="712600"/>
            <a:ext cx="21906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ORGANIZATION</a:t>
            </a:r>
            <a:endParaRPr sz="1200" b="1" i="0" u="none" strike="noStrike" cap="none">
              <a:solidFill>
                <a:srgbClr val="F3F3F3"/>
              </a:solidFill>
              <a:latin typeface="Rajdhani"/>
              <a:ea typeface="Rajdhani"/>
              <a:cs typeface="Rajdhani"/>
              <a:sym typeface="Rajdhani"/>
            </a:endParaRPr>
          </a:p>
        </p:txBody>
      </p:sp>
      <p:sp>
        <p:nvSpPr>
          <p:cNvPr id="337" name="Google Shape;337;gaffc9f7582_0_5"/>
          <p:cNvSpPr txBox="1">
            <a:spLocks noGrp="1"/>
          </p:cNvSpPr>
          <p:nvPr>
            <p:ph type="title" idx="4294967295"/>
          </p:nvPr>
        </p:nvSpPr>
        <p:spPr>
          <a:xfrm>
            <a:off x="4622475"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01</a:t>
            </a:r>
            <a:endParaRPr sz="1000"/>
          </a:p>
        </p:txBody>
      </p:sp>
      <p:sp>
        <p:nvSpPr>
          <p:cNvPr id="338" name="Google Shape;338;gaffc9f7582_0_5"/>
          <p:cNvSpPr txBox="1">
            <a:spLocks noGrp="1"/>
          </p:cNvSpPr>
          <p:nvPr>
            <p:ph type="title" idx="4294967295"/>
          </p:nvPr>
        </p:nvSpPr>
        <p:spPr>
          <a:xfrm>
            <a:off x="5547925"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02</a:t>
            </a:r>
            <a:endParaRPr sz="1000"/>
          </a:p>
        </p:txBody>
      </p:sp>
      <p:sp>
        <p:nvSpPr>
          <p:cNvPr id="339" name="Google Shape;339;gaffc9f7582_0_5"/>
          <p:cNvSpPr txBox="1">
            <a:spLocks noGrp="1"/>
          </p:cNvSpPr>
          <p:nvPr>
            <p:ph type="title" idx="4294967295"/>
          </p:nvPr>
        </p:nvSpPr>
        <p:spPr>
          <a:xfrm>
            <a:off x="6473388"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03</a:t>
            </a:r>
            <a:endParaRPr sz="1000"/>
          </a:p>
        </p:txBody>
      </p:sp>
      <p:sp>
        <p:nvSpPr>
          <p:cNvPr id="340" name="Google Shape;340;gaffc9f7582_0_5"/>
          <p:cNvSpPr txBox="1">
            <a:spLocks noGrp="1"/>
          </p:cNvSpPr>
          <p:nvPr>
            <p:ph type="title" idx="4294967295"/>
          </p:nvPr>
        </p:nvSpPr>
        <p:spPr>
          <a:xfrm>
            <a:off x="7398050"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04</a:t>
            </a:r>
            <a:endParaRPr sz="1000"/>
          </a:p>
        </p:txBody>
      </p:sp>
      <p:sp>
        <p:nvSpPr>
          <p:cNvPr id="341" name="Google Shape;341;gaffc9f7582_0_5"/>
          <p:cNvSpPr txBox="1">
            <a:spLocks noGrp="1"/>
          </p:cNvSpPr>
          <p:nvPr>
            <p:ph type="subTitle" idx="4294967295"/>
          </p:nvPr>
        </p:nvSpPr>
        <p:spPr>
          <a:xfrm>
            <a:off x="6835004" y="152450"/>
            <a:ext cx="15117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b="1">
                <a:latin typeface="Rajdhani"/>
                <a:ea typeface="Rajdhani"/>
                <a:cs typeface="Rajdhani"/>
                <a:sym typeface="Rajdhani"/>
              </a:rPr>
              <a:t>OUR PROJECT</a:t>
            </a:r>
            <a:endParaRPr sz="1200" b="1" i="0" u="none" strike="noStrike" cap="none">
              <a:solidFill>
                <a:srgbClr val="F3F3F3"/>
              </a:solidFill>
              <a:latin typeface="Rajdhani"/>
              <a:ea typeface="Rajdhani"/>
              <a:cs typeface="Rajdhani"/>
              <a:sym typeface="Rajdhan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
        <p:cNvGrpSpPr/>
        <p:nvPr/>
      </p:nvGrpSpPr>
      <p:grpSpPr>
        <a:xfrm>
          <a:off x="0" y="0"/>
          <a:ext cx="0" cy="0"/>
          <a:chOff x="0" y="0"/>
          <a:chExt cx="0" cy="0"/>
        </a:xfrm>
      </p:grpSpPr>
      <p:sp>
        <p:nvSpPr>
          <p:cNvPr id="346" name="Google Shape;346;gaffc9f7582_0_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68</a:t>
            </a:fld>
            <a:endParaRPr/>
          </a:p>
        </p:txBody>
      </p:sp>
      <p:sp>
        <p:nvSpPr>
          <p:cNvPr id="347" name="Google Shape;347;gaffc9f7582_0_29"/>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Open questions</a:t>
            </a:r>
            <a:endParaRPr sz="3000">
              <a:solidFill>
                <a:srgbClr val="F3F3F3"/>
              </a:solidFill>
            </a:endParaRPr>
          </a:p>
        </p:txBody>
      </p:sp>
      <p:sp>
        <p:nvSpPr>
          <p:cNvPr id="348" name="Google Shape;348;gaffc9f7582_0_29"/>
          <p:cNvSpPr txBox="1">
            <a:spLocks noGrp="1"/>
          </p:cNvSpPr>
          <p:nvPr>
            <p:ph type="subTitle" idx="4294967295"/>
          </p:nvPr>
        </p:nvSpPr>
        <p:spPr>
          <a:xfrm>
            <a:off x="799350" y="1280375"/>
            <a:ext cx="2260500" cy="1607400"/>
          </a:xfrm>
          <a:prstGeom prst="rect">
            <a:avLst/>
          </a:prstGeom>
          <a:noFill/>
          <a:ln>
            <a:noFill/>
          </a:ln>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Clr>
                <a:schemeClr val="lt2"/>
              </a:buClr>
              <a:buSzPts val="1500"/>
              <a:buAutoNum type="arabicPeriod"/>
            </a:pPr>
            <a:r>
              <a:rPr lang="en" sz="1500">
                <a:solidFill>
                  <a:schemeClr val="lt2"/>
                </a:solidFill>
              </a:rPr>
              <a:t>Get the language </a:t>
            </a:r>
            <a:endParaRPr sz="1500"/>
          </a:p>
          <a:p>
            <a:pPr marL="457200" marR="0" lvl="0" indent="-323850" algn="l" rtl="0">
              <a:lnSpc>
                <a:spcPct val="200000"/>
              </a:lnSpc>
              <a:spcBef>
                <a:spcPts val="0"/>
              </a:spcBef>
              <a:spcAft>
                <a:spcPts val="0"/>
              </a:spcAft>
              <a:buSzPts val="1500"/>
              <a:buAutoNum type="arabicPeriod"/>
            </a:pPr>
            <a:r>
              <a:rPr lang="en" sz="1500"/>
              <a:t>Get the keyword</a:t>
            </a:r>
            <a:endParaRPr sz="1500"/>
          </a:p>
          <a:p>
            <a:pPr marL="457200" marR="0" lvl="0" indent="-323850" algn="l" rtl="0">
              <a:lnSpc>
                <a:spcPct val="200000"/>
              </a:lnSpc>
              <a:spcBef>
                <a:spcPts val="0"/>
              </a:spcBef>
              <a:spcAft>
                <a:spcPts val="0"/>
              </a:spcAft>
              <a:buSzPts val="1500"/>
              <a:buAutoNum type="arabicPeriod"/>
            </a:pPr>
            <a:r>
              <a:rPr lang="en" sz="1500"/>
              <a:t>Remove the verb </a:t>
            </a:r>
            <a:endParaRPr sz="1500"/>
          </a:p>
          <a:p>
            <a:pPr marL="0" marR="0" lvl="0" indent="0" algn="l" rtl="0">
              <a:lnSpc>
                <a:spcPct val="200000"/>
              </a:lnSpc>
              <a:spcBef>
                <a:spcPts val="0"/>
              </a:spcBef>
              <a:spcAft>
                <a:spcPts val="0"/>
              </a:spcAft>
              <a:buNone/>
            </a:pPr>
            <a:endParaRPr sz="1500"/>
          </a:p>
        </p:txBody>
      </p:sp>
      <p:sp>
        <p:nvSpPr>
          <p:cNvPr id="349" name="Google Shape;349;gaffc9f7582_0_29"/>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350" name="Google Shape;350;gaffc9f7582_0_29"/>
          <p:cNvSpPr txBox="1">
            <a:spLocks noGrp="1"/>
          </p:cNvSpPr>
          <p:nvPr>
            <p:ph type="subTitle" idx="4294967295"/>
          </p:nvPr>
        </p:nvSpPr>
        <p:spPr>
          <a:xfrm>
            <a:off x="4150975" y="1280375"/>
            <a:ext cx="4193700" cy="1607400"/>
          </a:xfrm>
          <a:prstGeom prst="rect">
            <a:avLst/>
          </a:prstGeom>
          <a:noFill/>
          <a:ln>
            <a:noFill/>
          </a:ln>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Clr>
                <a:schemeClr val="lt2"/>
              </a:buClr>
              <a:buSzPts val="1500"/>
              <a:buAutoNum type="arabicPeriod" startAt="4"/>
            </a:pPr>
            <a:r>
              <a:rPr lang="en" sz="1500">
                <a:solidFill>
                  <a:schemeClr val="lt2"/>
                </a:solidFill>
              </a:rPr>
              <a:t>Retrieve a summary using the Wikipedia - API</a:t>
            </a:r>
            <a:endParaRPr sz="1500"/>
          </a:p>
          <a:p>
            <a:pPr marL="457200" marR="0" lvl="0" indent="-323850" algn="l" rtl="0">
              <a:lnSpc>
                <a:spcPct val="200000"/>
              </a:lnSpc>
              <a:spcBef>
                <a:spcPts val="0"/>
              </a:spcBef>
              <a:spcAft>
                <a:spcPts val="0"/>
              </a:spcAft>
              <a:buSzPts val="1500"/>
              <a:buAutoNum type="arabicPeriod" startAt="4"/>
            </a:pPr>
            <a:r>
              <a:rPr lang="en" sz="1500"/>
              <a:t>Answer using NLP</a:t>
            </a:r>
            <a:endParaRPr sz="1500"/>
          </a:p>
          <a:p>
            <a:pPr marL="457200" marR="0" lvl="0" indent="-323850" algn="l" rtl="0">
              <a:lnSpc>
                <a:spcPct val="200000"/>
              </a:lnSpc>
              <a:spcBef>
                <a:spcPts val="0"/>
              </a:spcBef>
              <a:spcAft>
                <a:spcPts val="0"/>
              </a:spcAft>
              <a:buSzPts val="1500"/>
              <a:buAutoNum type="arabicPeriod" startAt="4"/>
            </a:pPr>
            <a:r>
              <a:rPr lang="en" sz="1500"/>
              <a:t>Analyze the score of the answer </a:t>
            </a:r>
            <a:endParaRPr sz="1500"/>
          </a:p>
          <a:p>
            <a:pPr marL="0" marR="0" lvl="0" indent="0" algn="l" rtl="0">
              <a:lnSpc>
                <a:spcPct val="200000"/>
              </a:lnSpc>
              <a:spcBef>
                <a:spcPts val="0"/>
              </a:spcBef>
              <a:spcAft>
                <a:spcPts val="0"/>
              </a:spcAft>
              <a:buNone/>
            </a:pPr>
            <a:endParaRPr sz="1500"/>
          </a:p>
        </p:txBody>
      </p:sp>
      <p:grpSp>
        <p:nvGrpSpPr>
          <p:cNvPr id="351" name="Google Shape;351;gaffc9f7582_0_29"/>
          <p:cNvGrpSpPr/>
          <p:nvPr/>
        </p:nvGrpSpPr>
        <p:grpSpPr>
          <a:xfrm>
            <a:off x="500175" y="3256212"/>
            <a:ext cx="8143647" cy="1133030"/>
            <a:chOff x="-38525" y="2818875"/>
            <a:chExt cx="9144000" cy="1397250"/>
          </a:xfrm>
        </p:grpSpPr>
        <p:pic>
          <p:nvPicPr>
            <p:cNvPr id="352" name="Google Shape;352;gaffc9f7582_0_29"/>
            <p:cNvPicPr preferRelativeResize="0"/>
            <p:nvPr/>
          </p:nvPicPr>
          <p:blipFill rotWithShape="1">
            <a:blip r:embed="rId4">
              <a:alphaModFix/>
            </a:blip>
            <a:srcRect b="55506"/>
            <a:stretch/>
          </p:blipFill>
          <p:spPr>
            <a:xfrm>
              <a:off x="-38525" y="2818875"/>
              <a:ext cx="9144000" cy="891417"/>
            </a:xfrm>
            <a:prstGeom prst="rect">
              <a:avLst/>
            </a:prstGeom>
            <a:noFill/>
            <a:ln>
              <a:noFill/>
            </a:ln>
          </p:spPr>
        </p:pic>
        <p:pic>
          <p:nvPicPr>
            <p:cNvPr id="353" name="Google Shape;353;gaffc9f7582_0_29"/>
            <p:cNvPicPr preferRelativeResize="0"/>
            <p:nvPr/>
          </p:nvPicPr>
          <p:blipFill rotWithShape="1">
            <a:blip r:embed="rId4">
              <a:alphaModFix/>
            </a:blip>
            <a:srcRect t="74753"/>
            <a:stretch/>
          </p:blipFill>
          <p:spPr>
            <a:xfrm>
              <a:off x="-38525" y="3710300"/>
              <a:ext cx="9144000" cy="505825"/>
            </a:xfrm>
            <a:prstGeom prst="rect">
              <a:avLst/>
            </a:prstGeom>
            <a:noFill/>
            <a:ln>
              <a:noFill/>
            </a:ln>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7"/>
        <p:cNvGrpSpPr/>
        <p:nvPr/>
      </p:nvGrpSpPr>
      <p:grpSpPr>
        <a:xfrm>
          <a:off x="0" y="0"/>
          <a:ext cx="0" cy="0"/>
          <a:chOff x="0" y="0"/>
          <a:chExt cx="0" cy="0"/>
        </a:xfrm>
      </p:grpSpPr>
      <p:sp>
        <p:nvSpPr>
          <p:cNvPr id="358" name="Google Shape;358;gaffc9f7582_0_3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69</a:t>
            </a:fld>
            <a:endParaRPr/>
          </a:p>
        </p:txBody>
      </p:sp>
      <p:sp>
        <p:nvSpPr>
          <p:cNvPr id="359" name="Google Shape;359;gaffc9f7582_0_35"/>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Closed questions</a:t>
            </a:r>
            <a:endParaRPr sz="3000">
              <a:solidFill>
                <a:srgbClr val="F3F3F3"/>
              </a:solidFill>
            </a:endParaRPr>
          </a:p>
        </p:txBody>
      </p:sp>
      <p:sp>
        <p:nvSpPr>
          <p:cNvPr id="360" name="Google Shape;360;gaffc9f7582_0_35"/>
          <p:cNvSpPr txBox="1">
            <a:spLocks noGrp="1"/>
          </p:cNvSpPr>
          <p:nvPr>
            <p:ph type="subTitle" idx="4294967295"/>
          </p:nvPr>
        </p:nvSpPr>
        <p:spPr>
          <a:xfrm>
            <a:off x="720000" y="1539888"/>
            <a:ext cx="7301100" cy="26733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200000"/>
              </a:lnSpc>
              <a:spcBef>
                <a:spcPts val="0"/>
              </a:spcBef>
              <a:spcAft>
                <a:spcPts val="0"/>
              </a:spcAft>
              <a:buClr>
                <a:srgbClr val="F3F3F3"/>
              </a:buClr>
              <a:buSzPts val="1500"/>
              <a:buFont typeface="Fira Sans Condensed Light"/>
              <a:buChar char="●"/>
            </a:pPr>
            <a:r>
              <a:rPr lang="en" sz="1500"/>
              <a:t>Use of the Bool-Q dataset</a:t>
            </a:r>
            <a:endParaRPr sz="1500"/>
          </a:p>
          <a:p>
            <a:pPr marL="457200" marR="0" lvl="0" indent="-323850" algn="l" rtl="0">
              <a:lnSpc>
                <a:spcPct val="200000"/>
              </a:lnSpc>
              <a:spcBef>
                <a:spcPts val="0"/>
              </a:spcBef>
              <a:spcAft>
                <a:spcPts val="0"/>
              </a:spcAft>
              <a:buSzPts val="1500"/>
              <a:buChar char="●"/>
            </a:pPr>
            <a:r>
              <a:rPr lang="en" sz="1500"/>
              <a:t>Use of functionalities of open questions part</a:t>
            </a:r>
            <a:endParaRPr sz="1500"/>
          </a:p>
          <a:p>
            <a:pPr marL="457200" marR="0" lvl="0" indent="-323850" algn="l" rtl="0">
              <a:lnSpc>
                <a:spcPct val="200000"/>
              </a:lnSpc>
              <a:spcBef>
                <a:spcPts val="0"/>
              </a:spcBef>
              <a:spcAft>
                <a:spcPts val="0"/>
              </a:spcAft>
              <a:buSzPts val="1500"/>
              <a:buChar char="●"/>
            </a:pPr>
            <a:r>
              <a:rPr lang="en" sz="1500"/>
              <a:t>Response by YES or NO</a:t>
            </a:r>
            <a:endParaRPr sz="1500"/>
          </a:p>
          <a:p>
            <a:pPr marL="457200" marR="0" lvl="0" indent="-323850" algn="l" rtl="0">
              <a:lnSpc>
                <a:spcPct val="200000"/>
              </a:lnSpc>
              <a:spcBef>
                <a:spcPts val="0"/>
              </a:spcBef>
              <a:spcAft>
                <a:spcPts val="0"/>
              </a:spcAft>
              <a:buSzPts val="1500"/>
              <a:buChar char="●"/>
            </a:pPr>
            <a:r>
              <a:rPr lang="en" sz="1500"/>
              <a:t>More complicated than Open questions</a:t>
            </a:r>
            <a:endParaRPr sz="1500"/>
          </a:p>
          <a:p>
            <a:pPr marL="457200" marR="0" lvl="0" indent="-323850" algn="l" rtl="0">
              <a:lnSpc>
                <a:spcPct val="200000"/>
              </a:lnSpc>
              <a:spcBef>
                <a:spcPts val="0"/>
              </a:spcBef>
              <a:spcAft>
                <a:spcPts val="0"/>
              </a:spcAft>
              <a:buSzPts val="1500"/>
              <a:buChar char="●"/>
            </a:pPr>
            <a:r>
              <a:rPr lang="en" sz="1500"/>
              <a:t>Two options (french question)</a:t>
            </a:r>
            <a:endParaRPr sz="1500"/>
          </a:p>
        </p:txBody>
      </p:sp>
      <p:sp>
        <p:nvSpPr>
          <p:cNvPr id="361" name="Google Shape;361;gaffc9f7582_0_35"/>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pic>
        <p:nvPicPr>
          <p:cNvPr id="362" name="Google Shape;362;gaffc9f7582_0_35" descr="Une image contenant texte&#10;&#10;Description générée automatiquement"/>
          <p:cNvPicPr preferRelativeResize="0"/>
          <p:nvPr/>
        </p:nvPicPr>
        <p:blipFill>
          <a:blip r:embed="rId4">
            <a:alphaModFix/>
          </a:blip>
          <a:stretch>
            <a:fillRect/>
          </a:stretch>
        </p:blipFill>
        <p:spPr>
          <a:xfrm>
            <a:off x="4948925" y="2238588"/>
            <a:ext cx="3990975" cy="1085850"/>
          </a:xfrm>
          <a:prstGeom prst="rect">
            <a:avLst/>
          </a:prstGeom>
          <a:noFill/>
          <a:ln>
            <a:noFill/>
          </a:ln>
        </p:spPr>
      </p:pic>
      <p:sp>
        <p:nvSpPr>
          <p:cNvPr id="363" name="Google Shape;363;gaffc9f7582_0_35"/>
          <p:cNvSpPr txBox="1"/>
          <p:nvPr/>
        </p:nvSpPr>
        <p:spPr>
          <a:xfrm>
            <a:off x="5576275" y="3324450"/>
            <a:ext cx="2980500" cy="3105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i="1">
                <a:solidFill>
                  <a:srgbClr val="FFFFFF"/>
                </a:solidFill>
                <a:latin typeface="Fira Sans Condensed"/>
                <a:ea typeface="Fira Sans Condensed"/>
                <a:cs typeface="Fira Sans Condensed"/>
                <a:sym typeface="Fira Sans Condensed"/>
              </a:rPr>
              <a:t>Screenshot of a test of the Bool Q answering</a:t>
            </a:r>
            <a:endParaRPr>
              <a:solidFill>
                <a:srgbClr val="FFFFFF"/>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5"/>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lvl="0"/>
            <a:r>
              <a:rPr lang="fr-FR" sz="2800" dirty="0">
                <a:solidFill>
                  <a:srgbClr val="A10103"/>
                </a:solidFill>
                <a:latin typeface="Apple Braille" pitchFamily="2" charset="0"/>
              </a:rPr>
              <a:t>A. </a:t>
            </a:r>
            <a:r>
              <a:rPr lang="fr-FR" sz="2800" dirty="0" err="1">
                <a:solidFill>
                  <a:srgbClr val="A10103"/>
                </a:solidFill>
                <a:latin typeface="Apple Braille" pitchFamily="2" charset="0"/>
              </a:rPr>
              <a:t>Presentation</a:t>
            </a:r>
            <a:endParaRPr dirty="0">
              <a:solidFill>
                <a:srgbClr val="A10103"/>
              </a:solidFill>
            </a:endParaRPr>
          </a:p>
        </p:txBody>
      </p:sp>
      <p:sp>
        <p:nvSpPr>
          <p:cNvPr id="197" name="Google Shape;197;p5"/>
          <p:cNvSpPr txBox="1">
            <a:spLocks noGrp="1"/>
          </p:cNvSpPr>
          <p:nvPr>
            <p:ph type="subTitle" idx="1"/>
          </p:nvPr>
        </p:nvSpPr>
        <p:spPr>
          <a:xfrm>
            <a:off x="1833040" y="2247112"/>
            <a:ext cx="3436885" cy="701400"/>
          </a:xfrm>
          <a:prstGeom prst="rect">
            <a:avLst/>
          </a:prstGeom>
          <a:noFill/>
          <a:ln>
            <a:noFill/>
          </a:ln>
        </p:spPr>
        <p:txBody>
          <a:bodyPr spcFirstLastPara="1" wrap="square" lIns="91425" tIns="91425" rIns="91425" bIns="91425" anchor="ctr" anchorCtr="0">
            <a:noAutofit/>
          </a:bodyPr>
          <a:lstStyle/>
          <a:p>
            <a:pPr marL="0" lvl="0" indent="0" rtl="0">
              <a:lnSpc>
                <a:spcPct val="100000"/>
              </a:lnSpc>
              <a:spcBef>
                <a:spcPts val="0"/>
              </a:spcBef>
              <a:spcAft>
                <a:spcPts val="0"/>
              </a:spcAft>
              <a:buSzPts val="1100"/>
              <a:buNone/>
            </a:pPr>
            <a:r>
              <a:rPr lang="fr-FR" b="1" dirty="0"/>
              <a:t>         </a:t>
            </a:r>
            <a:r>
              <a:rPr lang="fr-FR" b="1" dirty="0" err="1"/>
              <a:t>What</a:t>
            </a:r>
            <a:r>
              <a:rPr lang="fr-FR" b="1" dirty="0"/>
              <a:t> </a:t>
            </a:r>
            <a:r>
              <a:rPr lang="fr-FR" b="1" dirty="0" err="1"/>
              <a:t>is</a:t>
            </a:r>
            <a:r>
              <a:rPr lang="fr-FR" b="1" dirty="0"/>
              <a:t> </a:t>
            </a:r>
            <a:r>
              <a:rPr lang="fr-FR" b="1" dirty="0" err="1"/>
              <a:t>VEEMbot</a:t>
            </a:r>
            <a:r>
              <a:rPr lang="fr-FR" b="1" dirty="0"/>
              <a:t> ?</a:t>
            </a:r>
            <a:endParaRPr b="1" dirty="0"/>
          </a:p>
        </p:txBody>
      </p:sp>
      <p:sp>
        <p:nvSpPr>
          <p:cNvPr id="198" name="Google Shape;198;p5"/>
          <p:cNvSpPr txBox="1">
            <a:spLocks noGrp="1"/>
          </p:cNvSpPr>
          <p:nvPr>
            <p:ph type="subTitle" idx="1"/>
          </p:nvPr>
        </p:nvSpPr>
        <p:spPr>
          <a:xfrm>
            <a:off x="6119335" y="2219902"/>
            <a:ext cx="2388604" cy="701400"/>
          </a:xfrm>
          <a:prstGeom prst="rect">
            <a:avLst/>
          </a:prstGeom>
          <a:noFill/>
          <a:ln>
            <a:noFill/>
          </a:ln>
        </p:spPr>
        <p:txBody>
          <a:bodyPr spcFirstLastPara="1" wrap="square" lIns="91425" tIns="91425" rIns="91425" bIns="91425" anchor="ctr" anchorCtr="0">
            <a:noAutofit/>
          </a:bodyPr>
          <a:lstStyle/>
          <a:p>
            <a:pPr marL="0" lvl="0" indent="0"/>
            <a:r>
              <a:rPr lang="fr-FR" b="1" dirty="0"/>
              <a:t>         </a:t>
            </a:r>
            <a:r>
              <a:rPr lang="en" b="1" dirty="0"/>
              <a:t>Problematic</a:t>
            </a:r>
            <a:endParaRPr b="1" dirty="0"/>
          </a:p>
        </p:txBody>
      </p:sp>
      <p:grpSp>
        <p:nvGrpSpPr>
          <p:cNvPr id="199" name="Google Shape;199;p5"/>
          <p:cNvGrpSpPr/>
          <p:nvPr/>
        </p:nvGrpSpPr>
        <p:grpSpPr>
          <a:xfrm>
            <a:off x="1218242" y="2365756"/>
            <a:ext cx="465924" cy="464409"/>
            <a:chOff x="6039282" y="1042577"/>
            <a:chExt cx="734316" cy="731929"/>
          </a:xfrm>
        </p:grpSpPr>
        <p:sp>
          <p:nvSpPr>
            <p:cNvPr id="200" name="Google Shape;200;p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1" name="Google Shape;221;p5"/>
          <p:cNvGrpSpPr/>
          <p:nvPr/>
        </p:nvGrpSpPr>
        <p:grpSpPr>
          <a:xfrm>
            <a:off x="953254" y="2103077"/>
            <a:ext cx="996823" cy="996823"/>
            <a:chOff x="885403" y="1571142"/>
            <a:chExt cx="2598599" cy="2598599"/>
          </a:xfrm>
        </p:grpSpPr>
        <p:sp>
          <p:nvSpPr>
            <p:cNvPr id="222" name="Google Shape;222;p5"/>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5"/>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5"/>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5" name="Google Shape;225;p5"/>
          <p:cNvGrpSpPr/>
          <p:nvPr/>
        </p:nvGrpSpPr>
        <p:grpSpPr>
          <a:xfrm>
            <a:off x="5477961" y="2350890"/>
            <a:ext cx="477600" cy="476047"/>
            <a:chOff x="6039282" y="1042577"/>
            <a:chExt cx="734316" cy="731929"/>
          </a:xfrm>
        </p:grpSpPr>
        <p:sp>
          <p:nvSpPr>
            <p:cNvPr id="226" name="Google Shape;226;p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C4125"/>
            </a:solidFill>
            <a:ln w="9525"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 name="Google Shape;247;p5"/>
          <p:cNvGrpSpPr/>
          <p:nvPr/>
        </p:nvGrpSpPr>
        <p:grpSpPr>
          <a:xfrm rot="9050778">
            <a:off x="5206792" y="2078274"/>
            <a:ext cx="1021508" cy="1021508"/>
            <a:chOff x="885403" y="1571142"/>
            <a:chExt cx="2598599" cy="2598599"/>
          </a:xfrm>
        </p:grpSpPr>
        <p:sp>
          <p:nvSpPr>
            <p:cNvPr id="248" name="Google Shape;248;p5"/>
            <p:cNvSpPr/>
            <p:nvPr/>
          </p:nvSpPr>
          <p:spPr>
            <a:xfrm>
              <a:off x="1303550" y="1980350"/>
              <a:ext cx="1762475" cy="1762450"/>
            </a:xfrm>
            <a:custGeom>
              <a:avLst/>
              <a:gdLst/>
              <a:ahLst/>
              <a:cxnLst/>
              <a:rect l="l" t="t" r="r" b="b"/>
              <a:pathLst>
                <a:path w="70499" h="70498" extrusionOk="0">
                  <a:moveTo>
                    <a:pt x="35133" y="1"/>
                  </a:moveTo>
                  <a:lnTo>
                    <a:pt x="35133" y="683"/>
                  </a:lnTo>
                  <a:lnTo>
                    <a:pt x="35257" y="683"/>
                  </a:lnTo>
                  <a:cubicBezTo>
                    <a:pt x="36048" y="683"/>
                    <a:pt x="36853" y="710"/>
                    <a:pt x="37645" y="751"/>
                  </a:cubicBezTo>
                  <a:lnTo>
                    <a:pt x="37686" y="82"/>
                  </a:lnTo>
                  <a:cubicBezTo>
                    <a:pt x="36880" y="28"/>
                    <a:pt x="36061" y="1"/>
                    <a:pt x="35257" y="1"/>
                  </a:cubicBezTo>
                  <a:close/>
                  <a:moveTo>
                    <a:pt x="34560" y="1"/>
                  </a:moveTo>
                  <a:cubicBezTo>
                    <a:pt x="33714" y="28"/>
                    <a:pt x="32840" y="68"/>
                    <a:pt x="32008" y="150"/>
                  </a:cubicBezTo>
                  <a:lnTo>
                    <a:pt x="32063" y="820"/>
                  </a:lnTo>
                  <a:cubicBezTo>
                    <a:pt x="32895" y="751"/>
                    <a:pt x="33741" y="696"/>
                    <a:pt x="34574" y="683"/>
                  </a:cubicBezTo>
                  <a:lnTo>
                    <a:pt x="34560" y="1"/>
                  </a:lnTo>
                  <a:close/>
                  <a:moveTo>
                    <a:pt x="38259" y="123"/>
                  </a:moveTo>
                  <a:lnTo>
                    <a:pt x="38205" y="805"/>
                  </a:lnTo>
                  <a:cubicBezTo>
                    <a:pt x="39037" y="874"/>
                    <a:pt x="39870" y="969"/>
                    <a:pt x="40689" y="1106"/>
                  </a:cubicBezTo>
                  <a:lnTo>
                    <a:pt x="40798" y="437"/>
                  </a:lnTo>
                  <a:cubicBezTo>
                    <a:pt x="39965" y="301"/>
                    <a:pt x="39106" y="192"/>
                    <a:pt x="38259" y="123"/>
                  </a:cubicBezTo>
                  <a:close/>
                  <a:moveTo>
                    <a:pt x="31435" y="205"/>
                  </a:moveTo>
                  <a:cubicBezTo>
                    <a:pt x="30588" y="301"/>
                    <a:pt x="29742" y="423"/>
                    <a:pt x="28896" y="574"/>
                  </a:cubicBezTo>
                  <a:lnTo>
                    <a:pt x="29018" y="1242"/>
                  </a:lnTo>
                  <a:cubicBezTo>
                    <a:pt x="29837" y="1093"/>
                    <a:pt x="30683" y="969"/>
                    <a:pt x="31502" y="874"/>
                  </a:cubicBezTo>
                  <a:lnTo>
                    <a:pt x="31435" y="205"/>
                  </a:lnTo>
                  <a:close/>
                  <a:moveTo>
                    <a:pt x="41357" y="532"/>
                  </a:moveTo>
                  <a:lnTo>
                    <a:pt x="41248" y="1188"/>
                  </a:lnTo>
                  <a:cubicBezTo>
                    <a:pt x="42067" y="1338"/>
                    <a:pt x="42900" y="1515"/>
                    <a:pt x="43705" y="1720"/>
                  </a:cubicBezTo>
                  <a:lnTo>
                    <a:pt x="43869" y="1065"/>
                  </a:lnTo>
                  <a:cubicBezTo>
                    <a:pt x="43037" y="847"/>
                    <a:pt x="42203" y="669"/>
                    <a:pt x="41357" y="532"/>
                  </a:cubicBezTo>
                  <a:close/>
                  <a:moveTo>
                    <a:pt x="28336" y="683"/>
                  </a:moveTo>
                  <a:cubicBezTo>
                    <a:pt x="27504" y="847"/>
                    <a:pt x="26671" y="1038"/>
                    <a:pt x="25852" y="1269"/>
                  </a:cubicBezTo>
                  <a:lnTo>
                    <a:pt x="26030" y="1925"/>
                  </a:lnTo>
                  <a:cubicBezTo>
                    <a:pt x="26834" y="1693"/>
                    <a:pt x="27653" y="1502"/>
                    <a:pt x="28472" y="1338"/>
                  </a:cubicBezTo>
                  <a:lnTo>
                    <a:pt x="28336" y="683"/>
                  </a:lnTo>
                  <a:close/>
                  <a:moveTo>
                    <a:pt x="44415" y="1202"/>
                  </a:moveTo>
                  <a:lnTo>
                    <a:pt x="44238" y="1857"/>
                  </a:lnTo>
                  <a:cubicBezTo>
                    <a:pt x="45042" y="2075"/>
                    <a:pt x="45848" y="2321"/>
                    <a:pt x="46640" y="2594"/>
                  </a:cubicBezTo>
                  <a:lnTo>
                    <a:pt x="46871" y="1952"/>
                  </a:lnTo>
                  <a:cubicBezTo>
                    <a:pt x="46067" y="1679"/>
                    <a:pt x="45234" y="1420"/>
                    <a:pt x="44415" y="1202"/>
                  </a:cubicBezTo>
                  <a:close/>
                  <a:moveTo>
                    <a:pt x="25306" y="1420"/>
                  </a:moveTo>
                  <a:cubicBezTo>
                    <a:pt x="24487" y="1666"/>
                    <a:pt x="23668" y="1939"/>
                    <a:pt x="22863" y="2239"/>
                  </a:cubicBezTo>
                  <a:lnTo>
                    <a:pt x="23109" y="2867"/>
                  </a:lnTo>
                  <a:cubicBezTo>
                    <a:pt x="23886" y="2580"/>
                    <a:pt x="24692" y="2307"/>
                    <a:pt x="25484" y="2075"/>
                  </a:cubicBezTo>
                  <a:lnTo>
                    <a:pt x="25306" y="1420"/>
                  </a:lnTo>
                  <a:close/>
                  <a:moveTo>
                    <a:pt x="47404" y="2157"/>
                  </a:moveTo>
                  <a:lnTo>
                    <a:pt x="47172" y="2785"/>
                  </a:lnTo>
                  <a:cubicBezTo>
                    <a:pt x="47950" y="3071"/>
                    <a:pt x="48742" y="3399"/>
                    <a:pt x="49492" y="3740"/>
                  </a:cubicBezTo>
                  <a:lnTo>
                    <a:pt x="49779" y="3126"/>
                  </a:lnTo>
                  <a:cubicBezTo>
                    <a:pt x="49001" y="2771"/>
                    <a:pt x="48209" y="2443"/>
                    <a:pt x="47404" y="2157"/>
                  </a:cubicBezTo>
                  <a:close/>
                  <a:moveTo>
                    <a:pt x="22344" y="2443"/>
                  </a:moveTo>
                  <a:cubicBezTo>
                    <a:pt x="21553" y="2758"/>
                    <a:pt x="20761" y="3098"/>
                    <a:pt x="19997" y="3467"/>
                  </a:cubicBezTo>
                  <a:lnTo>
                    <a:pt x="20283" y="4068"/>
                  </a:lnTo>
                  <a:cubicBezTo>
                    <a:pt x="21034" y="3713"/>
                    <a:pt x="21812" y="3371"/>
                    <a:pt x="22590" y="3071"/>
                  </a:cubicBezTo>
                  <a:lnTo>
                    <a:pt x="22344" y="2443"/>
                  </a:lnTo>
                  <a:close/>
                  <a:moveTo>
                    <a:pt x="50298" y="3358"/>
                  </a:moveTo>
                  <a:lnTo>
                    <a:pt x="50011" y="3972"/>
                  </a:lnTo>
                  <a:cubicBezTo>
                    <a:pt x="50762" y="4327"/>
                    <a:pt x="51512" y="4723"/>
                    <a:pt x="52236" y="5133"/>
                  </a:cubicBezTo>
                  <a:lnTo>
                    <a:pt x="52577" y="4545"/>
                  </a:lnTo>
                  <a:cubicBezTo>
                    <a:pt x="51827" y="4123"/>
                    <a:pt x="51062" y="3726"/>
                    <a:pt x="50298" y="3358"/>
                  </a:cubicBezTo>
                  <a:close/>
                  <a:moveTo>
                    <a:pt x="19478" y="3713"/>
                  </a:moveTo>
                  <a:cubicBezTo>
                    <a:pt x="18727" y="4095"/>
                    <a:pt x="17962" y="4505"/>
                    <a:pt x="17240" y="4942"/>
                  </a:cubicBezTo>
                  <a:lnTo>
                    <a:pt x="17580" y="5528"/>
                  </a:lnTo>
                  <a:cubicBezTo>
                    <a:pt x="18304" y="5105"/>
                    <a:pt x="19041" y="4696"/>
                    <a:pt x="19791" y="4314"/>
                  </a:cubicBezTo>
                  <a:lnTo>
                    <a:pt x="19478" y="3713"/>
                  </a:lnTo>
                  <a:close/>
                  <a:moveTo>
                    <a:pt x="53068" y="4832"/>
                  </a:moveTo>
                  <a:lnTo>
                    <a:pt x="52728" y="5406"/>
                  </a:lnTo>
                  <a:cubicBezTo>
                    <a:pt x="53450" y="5828"/>
                    <a:pt x="54160" y="6292"/>
                    <a:pt x="54843" y="6756"/>
                  </a:cubicBezTo>
                  <a:lnTo>
                    <a:pt x="55225" y="6210"/>
                  </a:lnTo>
                  <a:cubicBezTo>
                    <a:pt x="54529" y="5719"/>
                    <a:pt x="53805" y="5255"/>
                    <a:pt x="53068" y="4832"/>
                  </a:cubicBezTo>
                  <a:close/>
                  <a:moveTo>
                    <a:pt x="16748" y="5242"/>
                  </a:moveTo>
                  <a:cubicBezTo>
                    <a:pt x="16230" y="5569"/>
                    <a:pt x="15697" y="5910"/>
                    <a:pt x="15192" y="6265"/>
                  </a:cubicBezTo>
                  <a:lnTo>
                    <a:pt x="15574" y="6811"/>
                  </a:lnTo>
                  <a:cubicBezTo>
                    <a:pt x="16079" y="6470"/>
                    <a:pt x="16598" y="6129"/>
                    <a:pt x="17103" y="5815"/>
                  </a:cubicBezTo>
                  <a:lnTo>
                    <a:pt x="16748" y="5242"/>
                  </a:lnTo>
                  <a:close/>
                  <a:moveTo>
                    <a:pt x="14960" y="6429"/>
                  </a:moveTo>
                  <a:cubicBezTo>
                    <a:pt x="14850" y="6498"/>
                    <a:pt x="14728" y="6579"/>
                    <a:pt x="14619" y="6661"/>
                  </a:cubicBezTo>
                  <a:lnTo>
                    <a:pt x="15014" y="7207"/>
                  </a:lnTo>
                  <a:cubicBezTo>
                    <a:pt x="15123" y="7139"/>
                    <a:pt x="15233" y="7057"/>
                    <a:pt x="15342" y="6975"/>
                  </a:cubicBezTo>
                  <a:lnTo>
                    <a:pt x="14960" y="6429"/>
                  </a:lnTo>
                  <a:close/>
                  <a:moveTo>
                    <a:pt x="55703" y="6525"/>
                  </a:moveTo>
                  <a:lnTo>
                    <a:pt x="55307" y="7084"/>
                  </a:lnTo>
                  <a:cubicBezTo>
                    <a:pt x="55989" y="7562"/>
                    <a:pt x="56658" y="8081"/>
                    <a:pt x="57299" y="8613"/>
                  </a:cubicBezTo>
                  <a:lnTo>
                    <a:pt x="57723" y="8094"/>
                  </a:lnTo>
                  <a:cubicBezTo>
                    <a:pt x="57068" y="7548"/>
                    <a:pt x="56386" y="7029"/>
                    <a:pt x="55703" y="6525"/>
                  </a:cubicBezTo>
                  <a:close/>
                  <a:moveTo>
                    <a:pt x="14168" y="7002"/>
                  </a:moveTo>
                  <a:cubicBezTo>
                    <a:pt x="13485" y="7508"/>
                    <a:pt x="12817" y="8054"/>
                    <a:pt x="12175" y="8613"/>
                  </a:cubicBezTo>
                  <a:lnTo>
                    <a:pt x="12612" y="9118"/>
                  </a:lnTo>
                  <a:cubicBezTo>
                    <a:pt x="13240" y="8572"/>
                    <a:pt x="13895" y="8039"/>
                    <a:pt x="14564" y="7548"/>
                  </a:cubicBezTo>
                  <a:lnTo>
                    <a:pt x="14168" y="7002"/>
                  </a:lnTo>
                  <a:close/>
                  <a:moveTo>
                    <a:pt x="58160" y="8463"/>
                  </a:moveTo>
                  <a:lnTo>
                    <a:pt x="57723" y="8968"/>
                  </a:lnTo>
                  <a:cubicBezTo>
                    <a:pt x="58351" y="9514"/>
                    <a:pt x="58979" y="10087"/>
                    <a:pt x="59565" y="10674"/>
                  </a:cubicBezTo>
                  <a:lnTo>
                    <a:pt x="60043" y="10196"/>
                  </a:lnTo>
                  <a:cubicBezTo>
                    <a:pt x="59443" y="9595"/>
                    <a:pt x="58815" y="9009"/>
                    <a:pt x="58160" y="8463"/>
                  </a:cubicBezTo>
                  <a:close/>
                  <a:moveTo>
                    <a:pt x="11738" y="8982"/>
                  </a:moveTo>
                  <a:cubicBezTo>
                    <a:pt x="11111" y="9555"/>
                    <a:pt x="10483" y="10156"/>
                    <a:pt x="9896" y="10756"/>
                  </a:cubicBezTo>
                  <a:lnTo>
                    <a:pt x="10388" y="11233"/>
                  </a:lnTo>
                  <a:cubicBezTo>
                    <a:pt x="10961" y="10633"/>
                    <a:pt x="11575" y="10046"/>
                    <a:pt x="12189" y="9486"/>
                  </a:cubicBezTo>
                  <a:lnTo>
                    <a:pt x="11738" y="8982"/>
                  </a:lnTo>
                  <a:close/>
                  <a:moveTo>
                    <a:pt x="60453" y="10605"/>
                  </a:moveTo>
                  <a:lnTo>
                    <a:pt x="59962" y="11070"/>
                  </a:lnTo>
                  <a:cubicBezTo>
                    <a:pt x="60548" y="11670"/>
                    <a:pt x="61121" y="12298"/>
                    <a:pt x="61654" y="12926"/>
                  </a:cubicBezTo>
                  <a:lnTo>
                    <a:pt x="62173" y="12489"/>
                  </a:lnTo>
                  <a:cubicBezTo>
                    <a:pt x="61627" y="11848"/>
                    <a:pt x="61039" y="11206"/>
                    <a:pt x="60453" y="10605"/>
                  </a:cubicBezTo>
                  <a:close/>
                  <a:moveTo>
                    <a:pt x="9500" y="11179"/>
                  </a:moveTo>
                  <a:cubicBezTo>
                    <a:pt x="8927" y="11793"/>
                    <a:pt x="8353" y="12449"/>
                    <a:pt x="7822" y="13104"/>
                  </a:cubicBezTo>
                  <a:lnTo>
                    <a:pt x="8353" y="13526"/>
                  </a:lnTo>
                  <a:cubicBezTo>
                    <a:pt x="8872" y="12885"/>
                    <a:pt x="9432" y="12243"/>
                    <a:pt x="10005" y="11630"/>
                  </a:cubicBezTo>
                  <a:lnTo>
                    <a:pt x="9500" y="11179"/>
                  </a:lnTo>
                  <a:close/>
                  <a:moveTo>
                    <a:pt x="62541" y="12926"/>
                  </a:moveTo>
                  <a:lnTo>
                    <a:pt x="62009" y="13363"/>
                  </a:lnTo>
                  <a:cubicBezTo>
                    <a:pt x="62541" y="14005"/>
                    <a:pt x="63046" y="14673"/>
                    <a:pt x="63523" y="15342"/>
                  </a:cubicBezTo>
                  <a:lnTo>
                    <a:pt x="64069" y="14960"/>
                  </a:lnTo>
                  <a:cubicBezTo>
                    <a:pt x="63592" y="14263"/>
                    <a:pt x="63074" y="13581"/>
                    <a:pt x="62541" y="12926"/>
                  </a:cubicBezTo>
                  <a:close/>
                  <a:moveTo>
                    <a:pt x="7467" y="13554"/>
                  </a:moveTo>
                  <a:cubicBezTo>
                    <a:pt x="6948" y="14223"/>
                    <a:pt x="6442" y="14919"/>
                    <a:pt x="5965" y="15628"/>
                  </a:cubicBezTo>
                  <a:lnTo>
                    <a:pt x="6524" y="16010"/>
                  </a:lnTo>
                  <a:cubicBezTo>
                    <a:pt x="6988" y="15315"/>
                    <a:pt x="7494" y="14632"/>
                    <a:pt x="7999" y="13963"/>
                  </a:cubicBezTo>
                  <a:lnTo>
                    <a:pt x="7467" y="13554"/>
                  </a:lnTo>
                  <a:close/>
                  <a:moveTo>
                    <a:pt x="64411" y="15437"/>
                  </a:moveTo>
                  <a:lnTo>
                    <a:pt x="63851" y="15819"/>
                  </a:lnTo>
                  <a:cubicBezTo>
                    <a:pt x="64315" y="16516"/>
                    <a:pt x="64766" y="17226"/>
                    <a:pt x="65189" y="17949"/>
                  </a:cubicBezTo>
                  <a:lnTo>
                    <a:pt x="65776" y="17608"/>
                  </a:lnTo>
                  <a:cubicBezTo>
                    <a:pt x="65352" y="16871"/>
                    <a:pt x="64888" y="16147"/>
                    <a:pt x="64411" y="15437"/>
                  </a:cubicBezTo>
                  <a:close/>
                  <a:moveTo>
                    <a:pt x="5651" y="16107"/>
                  </a:moveTo>
                  <a:cubicBezTo>
                    <a:pt x="5187" y="16816"/>
                    <a:pt x="4750" y="17553"/>
                    <a:pt x="4341" y="18304"/>
                  </a:cubicBezTo>
                  <a:lnTo>
                    <a:pt x="4928" y="18631"/>
                  </a:lnTo>
                  <a:cubicBezTo>
                    <a:pt x="5323" y="17894"/>
                    <a:pt x="5760" y="17171"/>
                    <a:pt x="6224" y="16475"/>
                  </a:cubicBezTo>
                  <a:lnTo>
                    <a:pt x="5651" y="16107"/>
                  </a:lnTo>
                  <a:close/>
                  <a:moveTo>
                    <a:pt x="66049" y="18099"/>
                  </a:moveTo>
                  <a:lnTo>
                    <a:pt x="65462" y="18427"/>
                  </a:lnTo>
                  <a:cubicBezTo>
                    <a:pt x="65871" y="19164"/>
                    <a:pt x="66253" y="19914"/>
                    <a:pt x="66608" y="20665"/>
                  </a:cubicBezTo>
                  <a:lnTo>
                    <a:pt x="67223" y="20378"/>
                  </a:lnTo>
                  <a:cubicBezTo>
                    <a:pt x="66868" y="19614"/>
                    <a:pt x="66472" y="18850"/>
                    <a:pt x="66049" y="18099"/>
                  </a:cubicBezTo>
                  <a:close/>
                  <a:moveTo>
                    <a:pt x="4068" y="18809"/>
                  </a:moveTo>
                  <a:cubicBezTo>
                    <a:pt x="3672" y="19559"/>
                    <a:pt x="3290" y="20338"/>
                    <a:pt x="2948" y="21115"/>
                  </a:cubicBezTo>
                  <a:lnTo>
                    <a:pt x="3576" y="21388"/>
                  </a:lnTo>
                  <a:cubicBezTo>
                    <a:pt x="3904" y="20624"/>
                    <a:pt x="4273" y="19860"/>
                    <a:pt x="4668" y="19123"/>
                  </a:cubicBezTo>
                  <a:lnTo>
                    <a:pt x="4068" y="18809"/>
                  </a:lnTo>
                  <a:close/>
                  <a:moveTo>
                    <a:pt x="67454" y="20897"/>
                  </a:moveTo>
                  <a:lnTo>
                    <a:pt x="66841" y="21170"/>
                  </a:lnTo>
                  <a:cubicBezTo>
                    <a:pt x="67181" y="21934"/>
                    <a:pt x="67496" y="22713"/>
                    <a:pt x="67782" y="23504"/>
                  </a:cubicBezTo>
                  <a:lnTo>
                    <a:pt x="68410" y="23272"/>
                  </a:lnTo>
                  <a:cubicBezTo>
                    <a:pt x="68124" y="22467"/>
                    <a:pt x="67796" y="21675"/>
                    <a:pt x="67454" y="20897"/>
                  </a:cubicBezTo>
                  <a:close/>
                  <a:moveTo>
                    <a:pt x="2730" y="21648"/>
                  </a:moveTo>
                  <a:cubicBezTo>
                    <a:pt x="2402" y="22426"/>
                    <a:pt x="2089" y="23231"/>
                    <a:pt x="1816" y="24036"/>
                  </a:cubicBezTo>
                  <a:lnTo>
                    <a:pt x="2457" y="24255"/>
                  </a:lnTo>
                  <a:cubicBezTo>
                    <a:pt x="2730" y="23463"/>
                    <a:pt x="3030" y="22671"/>
                    <a:pt x="3345" y="21907"/>
                  </a:cubicBezTo>
                  <a:lnTo>
                    <a:pt x="2730" y="21648"/>
                  </a:lnTo>
                  <a:close/>
                  <a:moveTo>
                    <a:pt x="68601" y="23805"/>
                  </a:moveTo>
                  <a:lnTo>
                    <a:pt x="67960" y="24023"/>
                  </a:lnTo>
                  <a:cubicBezTo>
                    <a:pt x="68233" y="24815"/>
                    <a:pt x="68479" y="25619"/>
                    <a:pt x="68683" y="26425"/>
                  </a:cubicBezTo>
                  <a:lnTo>
                    <a:pt x="69338" y="26262"/>
                  </a:lnTo>
                  <a:cubicBezTo>
                    <a:pt x="69134" y="25443"/>
                    <a:pt x="68874" y="24609"/>
                    <a:pt x="68601" y="23805"/>
                  </a:cubicBezTo>
                  <a:close/>
                  <a:moveTo>
                    <a:pt x="1638" y="24582"/>
                  </a:moveTo>
                  <a:cubicBezTo>
                    <a:pt x="1392" y="25401"/>
                    <a:pt x="1161" y="26234"/>
                    <a:pt x="956" y="27053"/>
                  </a:cubicBezTo>
                  <a:lnTo>
                    <a:pt x="1625" y="27217"/>
                  </a:lnTo>
                  <a:cubicBezTo>
                    <a:pt x="1816" y="26398"/>
                    <a:pt x="2034" y="25592"/>
                    <a:pt x="2293" y="24787"/>
                  </a:cubicBezTo>
                  <a:lnTo>
                    <a:pt x="1638" y="24582"/>
                  </a:lnTo>
                  <a:close/>
                  <a:moveTo>
                    <a:pt x="69489" y="26808"/>
                  </a:moveTo>
                  <a:lnTo>
                    <a:pt x="68834" y="26971"/>
                  </a:lnTo>
                  <a:cubicBezTo>
                    <a:pt x="69025" y="27776"/>
                    <a:pt x="69202" y="28609"/>
                    <a:pt x="69338" y="29428"/>
                  </a:cubicBezTo>
                  <a:lnTo>
                    <a:pt x="70007" y="29319"/>
                  </a:lnTo>
                  <a:cubicBezTo>
                    <a:pt x="69857" y="28486"/>
                    <a:pt x="69693" y="27640"/>
                    <a:pt x="69489" y="26808"/>
                  </a:cubicBezTo>
                  <a:close/>
                  <a:moveTo>
                    <a:pt x="833" y="27612"/>
                  </a:moveTo>
                  <a:cubicBezTo>
                    <a:pt x="655" y="28445"/>
                    <a:pt x="491" y="29292"/>
                    <a:pt x="369" y="30124"/>
                  </a:cubicBezTo>
                  <a:lnTo>
                    <a:pt x="1037" y="30233"/>
                  </a:lnTo>
                  <a:cubicBezTo>
                    <a:pt x="1161" y="29401"/>
                    <a:pt x="1310" y="28568"/>
                    <a:pt x="1488" y="27763"/>
                  </a:cubicBezTo>
                  <a:lnTo>
                    <a:pt x="833" y="27612"/>
                  </a:lnTo>
                  <a:close/>
                  <a:moveTo>
                    <a:pt x="70089" y="29878"/>
                  </a:moveTo>
                  <a:lnTo>
                    <a:pt x="69420" y="29987"/>
                  </a:lnTo>
                  <a:cubicBezTo>
                    <a:pt x="69556" y="30806"/>
                    <a:pt x="69653" y="31652"/>
                    <a:pt x="69720" y="32486"/>
                  </a:cubicBezTo>
                  <a:lnTo>
                    <a:pt x="70390" y="32431"/>
                  </a:lnTo>
                  <a:cubicBezTo>
                    <a:pt x="70321" y="31571"/>
                    <a:pt x="70226" y="30724"/>
                    <a:pt x="70089" y="29878"/>
                  </a:cubicBezTo>
                  <a:close/>
                  <a:moveTo>
                    <a:pt x="300" y="30697"/>
                  </a:moveTo>
                  <a:cubicBezTo>
                    <a:pt x="191" y="31530"/>
                    <a:pt x="109" y="32389"/>
                    <a:pt x="55" y="33250"/>
                  </a:cubicBezTo>
                  <a:lnTo>
                    <a:pt x="737" y="33277"/>
                  </a:lnTo>
                  <a:cubicBezTo>
                    <a:pt x="779" y="32444"/>
                    <a:pt x="861" y="31612"/>
                    <a:pt x="970" y="30779"/>
                  </a:cubicBezTo>
                  <a:lnTo>
                    <a:pt x="300" y="30697"/>
                  </a:lnTo>
                  <a:close/>
                  <a:moveTo>
                    <a:pt x="27" y="33809"/>
                  </a:moveTo>
                  <a:cubicBezTo>
                    <a:pt x="14" y="34287"/>
                    <a:pt x="0" y="34764"/>
                    <a:pt x="0" y="35243"/>
                  </a:cubicBezTo>
                  <a:cubicBezTo>
                    <a:pt x="0" y="35625"/>
                    <a:pt x="14" y="36007"/>
                    <a:pt x="27" y="36375"/>
                  </a:cubicBezTo>
                  <a:lnTo>
                    <a:pt x="697" y="36348"/>
                  </a:lnTo>
                  <a:cubicBezTo>
                    <a:pt x="683" y="35993"/>
                    <a:pt x="683" y="35611"/>
                    <a:pt x="683" y="35243"/>
                  </a:cubicBezTo>
                  <a:cubicBezTo>
                    <a:pt x="683" y="34779"/>
                    <a:pt x="697" y="34300"/>
                    <a:pt x="710" y="33836"/>
                  </a:cubicBezTo>
                  <a:lnTo>
                    <a:pt x="27" y="33809"/>
                  </a:lnTo>
                  <a:close/>
                  <a:moveTo>
                    <a:pt x="70430" y="32990"/>
                  </a:moveTo>
                  <a:lnTo>
                    <a:pt x="69748" y="33032"/>
                  </a:lnTo>
                  <a:cubicBezTo>
                    <a:pt x="69802" y="33769"/>
                    <a:pt x="69829" y="34506"/>
                    <a:pt x="69829" y="35243"/>
                  </a:cubicBezTo>
                  <a:cubicBezTo>
                    <a:pt x="69829" y="36075"/>
                    <a:pt x="69789" y="36921"/>
                    <a:pt x="69734" y="37754"/>
                  </a:cubicBezTo>
                  <a:lnTo>
                    <a:pt x="70403" y="37809"/>
                  </a:lnTo>
                  <a:cubicBezTo>
                    <a:pt x="70471" y="36962"/>
                    <a:pt x="70499" y="36102"/>
                    <a:pt x="70499" y="35243"/>
                  </a:cubicBezTo>
                  <a:cubicBezTo>
                    <a:pt x="70499" y="34491"/>
                    <a:pt x="70471" y="33741"/>
                    <a:pt x="70430" y="32990"/>
                  </a:cubicBezTo>
                  <a:close/>
                  <a:moveTo>
                    <a:pt x="724" y="36908"/>
                  </a:moveTo>
                  <a:lnTo>
                    <a:pt x="42" y="36948"/>
                  </a:lnTo>
                  <a:cubicBezTo>
                    <a:pt x="82" y="37795"/>
                    <a:pt x="151" y="38655"/>
                    <a:pt x="260" y="39501"/>
                  </a:cubicBezTo>
                  <a:lnTo>
                    <a:pt x="928" y="39419"/>
                  </a:lnTo>
                  <a:cubicBezTo>
                    <a:pt x="833" y="38586"/>
                    <a:pt x="764" y="37754"/>
                    <a:pt x="724" y="36908"/>
                  </a:cubicBezTo>
                  <a:close/>
                  <a:moveTo>
                    <a:pt x="69693" y="38313"/>
                  </a:moveTo>
                  <a:cubicBezTo>
                    <a:pt x="69611" y="39146"/>
                    <a:pt x="69516" y="39978"/>
                    <a:pt x="69380" y="40812"/>
                  </a:cubicBezTo>
                  <a:lnTo>
                    <a:pt x="70048" y="40921"/>
                  </a:lnTo>
                  <a:cubicBezTo>
                    <a:pt x="70184" y="40074"/>
                    <a:pt x="70293" y="39214"/>
                    <a:pt x="70362" y="38368"/>
                  </a:cubicBezTo>
                  <a:lnTo>
                    <a:pt x="69693" y="38313"/>
                  </a:lnTo>
                  <a:close/>
                  <a:moveTo>
                    <a:pt x="997" y="39965"/>
                  </a:moveTo>
                  <a:lnTo>
                    <a:pt x="328" y="40060"/>
                  </a:lnTo>
                  <a:cubicBezTo>
                    <a:pt x="451" y="40907"/>
                    <a:pt x="588" y="41753"/>
                    <a:pt x="764" y="42586"/>
                  </a:cubicBezTo>
                  <a:lnTo>
                    <a:pt x="1434" y="42449"/>
                  </a:lnTo>
                  <a:cubicBezTo>
                    <a:pt x="1256" y="41630"/>
                    <a:pt x="1119" y="40797"/>
                    <a:pt x="997" y="39965"/>
                  </a:cubicBezTo>
                  <a:close/>
                  <a:moveTo>
                    <a:pt x="69283" y="41357"/>
                  </a:moveTo>
                  <a:cubicBezTo>
                    <a:pt x="69134" y="42176"/>
                    <a:pt x="68956" y="43008"/>
                    <a:pt x="68752" y="43814"/>
                  </a:cubicBezTo>
                  <a:lnTo>
                    <a:pt x="69407" y="43978"/>
                  </a:lnTo>
                  <a:cubicBezTo>
                    <a:pt x="69625" y="43159"/>
                    <a:pt x="69802" y="42313"/>
                    <a:pt x="69953" y="41480"/>
                  </a:cubicBezTo>
                  <a:lnTo>
                    <a:pt x="69283" y="41357"/>
                  </a:lnTo>
                  <a:close/>
                  <a:moveTo>
                    <a:pt x="1556" y="42995"/>
                  </a:moveTo>
                  <a:lnTo>
                    <a:pt x="888" y="43145"/>
                  </a:lnTo>
                  <a:cubicBezTo>
                    <a:pt x="1079" y="43964"/>
                    <a:pt x="1297" y="44797"/>
                    <a:pt x="1556" y="45616"/>
                  </a:cubicBezTo>
                  <a:lnTo>
                    <a:pt x="2198" y="45411"/>
                  </a:lnTo>
                  <a:cubicBezTo>
                    <a:pt x="1952" y="44619"/>
                    <a:pt x="1734" y="43800"/>
                    <a:pt x="1556" y="42995"/>
                  </a:cubicBezTo>
                  <a:close/>
                  <a:moveTo>
                    <a:pt x="68615" y="44360"/>
                  </a:moveTo>
                  <a:cubicBezTo>
                    <a:pt x="68397" y="45165"/>
                    <a:pt x="68137" y="45971"/>
                    <a:pt x="67864" y="46748"/>
                  </a:cubicBezTo>
                  <a:lnTo>
                    <a:pt x="68506" y="46981"/>
                  </a:lnTo>
                  <a:cubicBezTo>
                    <a:pt x="68779" y="46175"/>
                    <a:pt x="69038" y="45356"/>
                    <a:pt x="69270" y="44537"/>
                  </a:cubicBezTo>
                  <a:lnTo>
                    <a:pt x="68615" y="44360"/>
                  </a:lnTo>
                  <a:close/>
                  <a:moveTo>
                    <a:pt x="2375" y="45957"/>
                  </a:moveTo>
                  <a:lnTo>
                    <a:pt x="1720" y="46162"/>
                  </a:lnTo>
                  <a:cubicBezTo>
                    <a:pt x="1993" y="46967"/>
                    <a:pt x="2280" y="47773"/>
                    <a:pt x="2608" y="48564"/>
                  </a:cubicBezTo>
                  <a:lnTo>
                    <a:pt x="3235" y="48304"/>
                  </a:lnTo>
                  <a:cubicBezTo>
                    <a:pt x="2921" y="47540"/>
                    <a:pt x="2621" y="46748"/>
                    <a:pt x="2375" y="45957"/>
                  </a:cubicBezTo>
                  <a:close/>
                  <a:moveTo>
                    <a:pt x="67673" y="47281"/>
                  </a:moveTo>
                  <a:cubicBezTo>
                    <a:pt x="67387" y="48059"/>
                    <a:pt x="67059" y="48837"/>
                    <a:pt x="66704" y="49602"/>
                  </a:cubicBezTo>
                  <a:lnTo>
                    <a:pt x="67332" y="49888"/>
                  </a:lnTo>
                  <a:cubicBezTo>
                    <a:pt x="67687" y="49110"/>
                    <a:pt x="68015" y="48319"/>
                    <a:pt x="68301" y="47513"/>
                  </a:cubicBezTo>
                  <a:lnTo>
                    <a:pt x="67673" y="47281"/>
                  </a:lnTo>
                  <a:close/>
                  <a:moveTo>
                    <a:pt x="3454" y="48823"/>
                  </a:moveTo>
                  <a:lnTo>
                    <a:pt x="2826" y="49083"/>
                  </a:lnTo>
                  <a:cubicBezTo>
                    <a:pt x="3154" y="49875"/>
                    <a:pt x="3522" y="50652"/>
                    <a:pt x="3918" y="51403"/>
                  </a:cubicBezTo>
                  <a:lnTo>
                    <a:pt x="4519" y="51089"/>
                  </a:lnTo>
                  <a:cubicBezTo>
                    <a:pt x="4136" y="50352"/>
                    <a:pt x="3781" y="49587"/>
                    <a:pt x="3454" y="48823"/>
                  </a:cubicBezTo>
                  <a:close/>
                  <a:moveTo>
                    <a:pt x="66472" y="50106"/>
                  </a:moveTo>
                  <a:cubicBezTo>
                    <a:pt x="66117" y="50870"/>
                    <a:pt x="65722" y="51622"/>
                    <a:pt x="65312" y="52345"/>
                  </a:cubicBezTo>
                  <a:lnTo>
                    <a:pt x="65898" y="52672"/>
                  </a:lnTo>
                  <a:cubicBezTo>
                    <a:pt x="66322" y="51935"/>
                    <a:pt x="66717" y="51171"/>
                    <a:pt x="67086" y="50406"/>
                  </a:cubicBezTo>
                  <a:lnTo>
                    <a:pt x="66472" y="50106"/>
                  </a:lnTo>
                  <a:close/>
                  <a:moveTo>
                    <a:pt x="4777" y="51580"/>
                  </a:moveTo>
                  <a:lnTo>
                    <a:pt x="4177" y="51908"/>
                  </a:lnTo>
                  <a:cubicBezTo>
                    <a:pt x="4586" y="52659"/>
                    <a:pt x="5023" y="53396"/>
                    <a:pt x="5474" y="54119"/>
                  </a:cubicBezTo>
                  <a:lnTo>
                    <a:pt x="6047" y="53751"/>
                  </a:lnTo>
                  <a:cubicBezTo>
                    <a:pt x="5596" y="53054"/>
                    <a:pt x="5174" y="52317"/>
                    <a:pt x="4777" y="51580"/>
                  </a:cubicBezTo>
                  <a:close/>
                  <a:moveTo>
                    <a:pt x="6347" y="54228"/>
                  </a:moveTo>
                  <a:lnTo>
                    <a:pt x="5787" y="54597"/>
                  </a:lnTo>
                  <a:cubicBezTo>
                    <a:pt x="5938" y="54829"/>
                    <a:pt x="6102" y="55074"/>
                    <a:pt x="6266" y="55307"/>
                  </a:cubicBezTo>
                  <a:lnTo>
                    <a:pt x="6825" y="54925"/>
                  </a:lnTo>
                  <a:cubicBezTo>
                    <a:pt x="6661" y="54692"/>
                    <a:pt x="6497" y="54461"/>
                    <a:pt x="6347" y="54228"/>
                  </a:cubicBezTo>
                  <a:close/>
                  <a:moveTo>
                    <a:pt x="65025" y="52823"/>
                  </a:moveTo>
                  <a:cubicBezTo>
                    <a:pt x="64602" y="53546"/>
                    <a:pt x="64151" y="54255"/>
                    <a:pt x="63674" y="54938"/>
                  </a:cubicBezTo>
                  <a:lnTo>
                    <a:pt x="64220" y="55320"/>
                  </a:lnTo>
                  <a:cubicBezTo>
                    <a:pt x="64712" y="54624"/>
                    <a:pt x="65176" y="53901"/>
                    <a:pt x="65612" y="53163"/>
                  </a:cubicBezTo>
                  <a:lnTo>
                    <a:pt x="65025" y="52823"/>
                  </a:lnTo>
                  <a:close/>
                  <a:moveTo>
                    <a:pt x="6975" y="55156"/>
                  </a:moveTo>
                  <a:lnTo>
                    <a:pt x="6429" y="55538"/>
                  </a:lnTo>
                  <a:cubicBezTo>
                    <a:pt x="6702" y="55921"/>
                    <a:pt x="6975" y="56303"/>
                    <a:pt x="7261" y="56685"/>
                  </a:cubicBezTo>
                  <a:lnTo>
                    <a:pt x="7807" y="56275"/>
                  </a:lnTo>
                  <a:cubicBezTo>
                    <a:pt x="7521" y="55907"/>
                    <a:pt x="7248" y="55525"/>
                    <a:pt x="6975" y="55156"/>
                  </a:cubicBezTo>
                  <a:close/>
                  <a:moveTo>
                    <a:pt x="63347" y="55402"/>
                  </a:moveTo>
                  <a:cubicBezTo>
                    <a:pt x="62855" y="56071"/>
                    <a:pt x="62350" y="56740"/>
                    <a:pt x="61804" y="57382"/>
                  </a:cubicBezTo>
                  <a:lnTo>
                    <a:pt x="62322" y="57818"/>
                  </a:lnTo>
                  <a:cubicBezTo>
                    <a:pt x="62868" y="57163"/>
                    <a:pt x="63401" y="56481"/>
                    <a:pt x="63893" y="55798"/>
                  </a:cubicBezTo>
                  <a:lnTo>
                    <a:pt x="63347" y="55402"/>
                  </a:lnTo>
                  <a:close/>
                  <a:moveTo>
                    <a:pt x="8149" y="56712"/>
                  </a:moveTo>
                  <a:lnTo>
                    <a:pt x="7616" y="57136"/>
                  </a:lnTo>
                  <a:cubicBezTo>
                    <a:pt x="8149" y="57791"/>
                    <a:pt x="8708" y="58446"/>
                    <a:pt x="9282" y="59074"/>
                  </a:cubicBezTo>
                  <a:lnTo>
                    <a:pt x="9773" y="58623"/>
                  </a:lnTo>
                  <a:cubicBezTo>
                    <a:pt x="9214" y="58009"/>
                    <a:pt x="8668" y="57367"/>
                    <a:pt x="8149" y="56712"/>
                  </a:cubicBezTo>
                  <a:close/>
                  <a:moveTo>
                    <a:pt x="61449" y="57804"/>
                  </a:moveTo>
                  <a:cubicBezTo>
                    <a:pt x="60903" y="58446"/>
                    <a:pt x="60330" y="59060"/>
                    <a:pt x="59743" y="59647"/>
                  </a:cubicBezTo>
                  <a:lnTo>
                    <a:pt x="60220" y="60125"/>
                  </a:lnTo>
                  <a:cubicBezTo>
                    <a:pt x="60821" y="59524"/>
                    <a:pt x="61408" y="58896"/>
                    <a:pt x="61954" y="58255"/>
                  </a:cubicBezTo>
                  <a:lnTo>
                    <a:pt x="61449" y="57804"/>
                  </a:lnTo>
                  <a:close/>
                  <a:moveTo>
                    <a:pt x="10155" y="59033"/>
                  </a:moveTo>
                  <a:lnTo>
                    <a:pt x="9664" y="59497"/>
                  </a:lnTo>
                  <a:cubicBezTo>
                    <a:pt x="10251" y="60111"/>
                    <a:pt x="10865" y="60712"/>
                    <a:pt x="11493" y="61285"/>
                  </a:cubicBezTo>
                  <a:lnTo>
                    <a:pt x="11957" y="60794"/>
                  </a:lnTo>
                  <a:cubicBezTo>
                    <a:pt x="11343" y="60234"/>
                    <a:pt x="10728" y="59633"/>
                    <a:pt x="10155" y="59033"/>
                  </a:cubicBezTo>
                  <a:close/>
                  <a:moveTo>
                    <a:pt x="59334" y="60043"/>
                  </a:moveTo>
                  <a:cubicBezTo>
                    <a:pt x="58746" y="60630"/>
                    <a:pt x="58118" y="61189"/>
                    <a:pt x="57477" y="61735"/>
                  </a:cubicBezTo>
                  <a:lnTo>
                    <a:pt x="57914" y="62254"/>
                  </a:lnTo>
                  <a:cubicBezTo>
                    <a:pt x="58555" y="61695"/>
                    <a:pt x="59197" y="61121"/>
                    <a:pt x="59811" y="60534"/>
                  </a:cubicBezTo>
                  <a:lnTo>
                    <a:pt x="59334" y="60043"/>
                  </a:lnTo>
                  <a:close/>
                  <a:moveTo>
                    <a:pt x="12366" y="61162"/>
                  </a:moveTo>
                  <a:lnTo>
                    <a:pt x="11916" y="61667"/>
                  </a:lnTo>
                  <a:cubicBezTo>
                    <a:pt x="12557" y="62226"/>
                    <a:pt x="13227" y="62787"/>
                    <a:pt x="13895" y="63291"/>
                  </a:cubicBezTo>
                  <a:lnTo>
                    <a:pt x="14304" y="62759"/>
                  </a:lnTo>
                  <a:cubicBezTo>
                    <a:pt x="13649" y="62254"/>
                    <a:pt x="12994" y="61722"/>
                    <a:pt x="12366" y="61162"/>
                  </a:cubicBezTo>
                  <a:close/>
                  <a:moveTo>
                    <a:pt x="57041" y="62090"/>
                  </a:moveTo>
                  <a:cubicBezTo>
                    <a:pt x="56440" y="62581"/>
                    <a:pt x="55798" y="63060"/>
                    <a:pt x="55157" y="63524"/>
                  </a:cubicBezTo>
                  <a:lnTo>
                    <a:pt x="55539" y="64070"/>
                  </a:lnTo>
                  <a:cubicBezTo>
                    <a:pt x="56194" y="63606"/>
                    <a:pt x="56850" y="63114"/>
                    <a:pt x="57477" y="62609"/>
                  </a:cubicBezTo>
                  <a:lnTo>
                    <a:pt x="57041" y="62090"/>
                  </a:lnTo>
                  <a:close/>
                  <a:moveTo>
                    <a:pt x="14755" y="63087"/>
                  </a:moveTo>
                  <a:lnTo>
                    <a:pt x="14359" y="63633"/>
                  </a:lnTo>
                  <a:cubicBezTo>
                    <a:pt x="15041" y="64137"/>
                    <a:pt x="15751" y="64629"/>
                    <a:pt x="16475" y="65080"/>
                  </a:cubicBezTo>
                  <a:lnTo>
                    <a:pt x="16830" y="64506"/>
                  </a:lnTo>
                  <a:cubicBezTo>
                    <a:pt x="16133" y="64070"/>
                    <a:pt x="15438" y="63591"/>
                    <a:pt x="14755" y="63087"/>
                  </a:cubicBezTo>
                  <a:close/>
                  <a:moveTo>
                    <a:pt x="54584" y="63919"/>
                  </a:moveTo>
                  <a:cubicBezTo>
                    <a:pt x="53887" y="64383"/>
                    <a:pt x="53177" y="64834"/>
                    <a:pt x="52455" y="65243"/>
                  </a:cubicBezTo>
                  <a:lnTo>
                    <a:pt x="52782" y="65830"/>
                  </a:lnTo>
                  <a:cubicBezTo>
                    <a:pt x="53519" y="65407"/>
                    <a:pt x="54256" y="64956"/>
                    <a:pt x="54966" y="64479"/>
                  </a:cubicBezTo>
                  <a:lnTo>
                    <a:pt x="54584" y="63919"/>
                  </a:lnTo>
                  <a:close/>
                  <a:moveTo>
                    <a:pt x="17307" y="64807"/>
                  </a:moveTo>
                  <a:lnTo>
                    <a:pt x="16952" y="65380"/>
                  </a:lnTo>
                  <a:cubicBezTo>
                    <a:pt x="17689" y="65830"/>
                    <a:pt x="18441" y="66254"/>
                    <a:pt x="19191" y="66636"/>
                  </a:cubicBezTo>
                  <a:lnTo>
                    <a:pt x="19505" y="66035"/>
                  </a:lnTo>
                  <a:cubicBezTo>
                    <a:pt x="18768" y="65653"/>
                    <a:pt x="18031" y="65243"/>
                    <a:pt x="17307" y="64807"/>
                  </a:cubicBezTo>
                  <a:close/>
                  <a:moveTo>
                    <a:pt x="51963" y="65516"/>
                  </a:moveTo>
                  <a:cubicBezTo>
                    <a:pt x="51239" y="65926"/>
                    <a:pt x="50475" y="66308"/>
                    <a:pt x="49725" y="66649"/>
                  </a:cubicBezTo>
                  <a:lnTo>
                    <a:pt x="50011" y="67264"/>
                  </a:lnTo>
                  <a:cubicBezTo>
                    <a:pt x="50775" y="66909"/>
                    <a:pt x="51554" y="66527"/>
                    <a:pt x="52291" y="66103"/>
                  </a:cubicBezTo>
                  <a:lnTo>
                    <a:pt x="51963" y="65516"/>
                  </a:lnTo>
                  <a:close/>
                  <a:moveTo>
                    <a:pt x="20010" y="66281"/>
                  </a:moveTo>
                  <a:lnTo>
                    <a:pt x="19710" y="66894"/>
                  </a:lnTo>
                  <a:cubicBezTo>
                    <a:pt x="20474" y="67264"/>
                    <a:pt x="21252" y="67618"/>
                    <a:pt x="22044" y="67932"/>
                  </a:cubicBezTo>
                  <a:lnTo>
                    <a:pt x="22303" y="67318"/>
                  </a:lnTo>
                  <a:cubicBezTo>
                    <a:pt x="21525" y="67004"/>
                    <a:pt x="20761" y="66649"/>
                    <a:pt x="20010" y="66281"/>
                  </a:cubicBezTo>
                  <a:close/>
                  <a:moveTo>
                    <a:pt x="49219" y="66881"/>
                  </a:moveTo>
                  <a:cubicBezTo>
                    <a:pt x="48455" y="67222"/>
                    <a:pt x="47677" y="67537"/>
                    <a:pt x="46886" y="67810"/>
                  </a:cubicBezTo>
                  <a:lnTo>
                    <a:pt x="47117" y="68450"/>
                  </a:lnTo>
                  <a:cubicBezTo>
                    <a:pt x="47909" y="68164"/>
                    <a:pt x="48715" y="67850"/>
                    <a:pt x="49492" y="67495"/>
                  </a:cubicBezTo>
                  <a:lnTo>
                    <a:pt x="49219" y="66881"/>
                  </a:lnTo>
                  <a:close/>
                  <a:moveTo>
                    <a:pt x="22822" y="67522"/>
                  </a:moveTo>
                  <a:lnTo>
                    <a:pt x="22576" y="68150"/>
                  </a:lnTo>
                  <a:cubicBezTo>
                    <a:pt x="23368" y="68450"/>
                    <a:pt x="24186" y="68738"/>
                    <a:pt x="25005" y="68983"/>
                  </a:cubicBezTo>
                  <a:lnTo>
                    <a:pt x="25197" y="68341"/>
                  </a:lnTo>
                  <a:cubicBezTo>
                    <a:pt x="24405" y="68096"/>
                    <a:pt x="23600" y="67823"/>
                    <a:pt x="22822" y="67522"/>
                  </a:cubicBezTo>
                  <a:close/>
                  <a:moveTo>
                    <a:pt x="46353" y="68001"/>
                  </a:moveTo>
                  <a:cubicBezTo>
                    <a:pt x="45575" y="68259"/>
                    <a:pt x="44756" y="68505"/>
                    <a:pt x="43951" y="68710"/>
                  </a:cubicBezTo>
                  <a:lnTo>
                    <a:pt x="44114" y="69366"/>
                  </a:lnTo>
                  <a:cubicBezTo>
                    <a:pt x="44947" y="69160"/>
                    <a:pt x="45766" y="68915"/>
                    <a:pt x="46571" y="68642"/>
                  </a:cubicBezTo>
                  <a:lnTo>
                    <a:pt x="46353" y="68001"/>
                  </a:lnTo>
                  <a:close/>
                  <a:moveTo>
                    <a:pt x="25742" y="68492"/>
                  </a:moveTo>
                  <a:lnTo>
                    <a:pt x="25551" y="69147"/>
                  </a:lnTo>
                  <a:cubicBezTo>
                    <a:pt x="26370" y="69379"/>
                    <a:pt x="27203" y="69584"/>
                    <a:pt x="28036" y="69761"/>
                  </a:cubicBezTo>
                  <a:lnTo>
                    <a:pt x="28172" y="69093"/>
                  </a:lnTo>
                  <a:cubicBezTo>
                    <a:pt x="27367" y="68929"/>
                    <a:pt x="26534" y="68723"/>
                    <a:pt x="25742" y="68492"/>
                  </a:cubicBezTo>
                  <a:close/>
                  <a:moveTo>
                    <a:pt x="43405" y="68847"/>
                  </a:moveTo>
                  <a:cubicBezTo>
                    <a:pt x="42600" y="69051"/>
                    <a:pt x="41767" y="69215"/>
                    <a:pt x="40948" y="69351"/>
                  </a:cubicBezTo>
                  <a:lnTo>
                    <a:pt x="41057" y="70021"/>
                  </a:lnTo>
                  <a:cubicBezTo>
                    <a:pt x="41903" y="69884"/>
                    <a:pt x="42749" y="69706"/>
                    <a:pt x="43568" y="69502"/>
                  </a:cubicBezTo>
                  <a:lnTo>
                    <a:pt x="43405" y="68847"/>
                  </a:lnTo>
                  <a:close/>
                  <a:moveTo>
                    <a:pt x="28718" y="69202"/>
                  </a:moveTo>
                  <a:lnTo>
                    <a:pt x="28596" y="69870"/>
                  </a:lnTo>
                  <a:cubicBezTo>
                    <a:pt x="29428" y="70021"/>
                    <a:pt x="30288" y="70157"/>
                    <a:pt x="31134" y="70252"/>
                  </a:cubicBezTo>
                  <a:lnTo>
                    <a:pt x="31202" y="69584"/>
                  </a:lnTo>
                  <a:cubicBezTo>
                    <a:pt x="30370" y="69488"/>
                    <a:pt x="29537" y="69366"/>
                    <a:pt x="28718" y="69202"/>
                  </a:cubicBezTo>
                  <a:close/>
                  <a:moveTo>
                    <a:pt x="40402" y="69433"/>
                  </a:moveTo>
                  <a:cubicBezTo>
                    <a:pt x="39570" y="69557"/>
                    <a:pt x="38737" y="69652"/>
                    <a:pt x="37904" y="69720"/>
                  </a:cubicBezTo>
                  <a:lnTo>
                    <a:pt x="37945" y="70389"/>
                  </a:lnTo>
                  <a:cubicBezTo>
                    <a:pt x="38805" y="70334"/>
                    <a:pt x="39652" y="70239"/>
                    <a:pt x="40498" y="70103"/>
                  </a:cubicBezTo>
                  <a:lnTo>
                    <a:pt x="40402" y="69433"/>
                  </a:lnTo>
                  <a:close/>
                  <a:moveTo>
                    <a:pt x="31762" y="69639"/>
                  </a:moveTo>
                  <a:lnTo>
                    <a:pt x="31694" y="70321"/>
                  </a:lnTo>
                  <a:cubicBezTo>
                    <a:pt x="32540" y="70403"/>
                    <a:pt x="33400" y="70457"/>
                    <a:pt x="34246" y="70485"/>
                  </a:cubicBezTo>
                  <a:lnTo>
                    <a:pt x="34274" y="69802"/>
                  </a:lnTo>
                  <a:cubicBezTo>
                    <a:pt x="33441" y="69788"/>
                    <a:pt x="32594" y="69734"/>
                    <a:pt x="31762" y="69639"/>
                  </a:cubicBezTo>
                  <a:close/>
                  <a:moveTo>
                    <a:pt x="37344" y="69761"/>
                  </a:moveTo>
                  <a:cubicBezTo>
                    <a:pt x="36649" y="69802"/>
                    <a:pt x="35952" y="69815"/>
                    <a:pt x="35270" y="69815"/>
                  </a:cubicBezTo>
                  <a:lnTo>
                    <a:pt x="34833" y="69815"/>
                  </a:lnTo>
                  <a:lnTo>
                    <a:pt x="34820" y="70498"/>
                  </a:lnTo>
                  <a:lnTo>
                    <a:pt x="35257" y="70498"/>
                  </a:lnTo>
                  <a:cubicBezTo>
                    <a:pt x="35966" y="70498"/>
                    <a:pt x="36676" y="70471"/>
                    <a:pt x="37386" y="70430"/>
                  </a:cubicBezTo>
                  <a:lnTo>
                    <a:pt x="37344" y="6976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5"/>
            <p:cNvSpPr/>
            <p:nvPr/>
          </p:nvSpPr>
          <p:spPr>
            <a:xfrm rot="-5400000">
              <a:off x="1201838" y="1887550"/>
              <a:ext cx="1965900" cy="1965900"/>
            </a:xfrm>
            <a:prstGeom prst="blockArc">
              <a:avLst>
                <a:gd name="adj1" fmla="val 13560149"/>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5"/>
            <p:cNvSpPr/>
            <p:nvPr/>
          </p:nvSpPr>
          <p:spPr>
            <a:xfrm rot="3949254">
              <a:off x="1201770" y="1887509"/>
              <a:ext cx="1965866" cy="1965866"/>
            </a:xfrm>
            <a:prstGeom prst="blockArc">
              <a:avLst>
                <a:gd name="adj1" fmla="val 17246835"/>
                <a:gd name="adj2" fmla="val 21599613"/>
                <a:gd name="adj3" fmla="val 10681"/>
              </a:avLst>
            </a:pr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1" name="Google Shape;251;p5"/>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654E28E0-AFD9-7C46-BBBD-032CCB92EF3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spTree>
    <p:extLst>
      <p:ext uri="{BB962C8B-B14F-4D97-AF65-F5344CB8AC3E}">
        <p14:creationId xmlns:p14="http://schemas.microsoft.com/office/powerpoint/2010/main" val="355825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p:cTn id="7" dur="500" fill="hold"/>
                                        <p:tgtEl>
                                          <p:spTgt spid="221"/>
                                        </p:tgtEl>
                                        <p:attrNameLst>
                                          <p:attrName>ppt_w</p:attrName>
                                        </p:attrNameLst>
                                      </p:cBhvr>
                                      <p:tavLst>
                                        <p:tav tm="0">
                                          <p:val>
                                            <p:fltVal val="0"/>
                                          </p:val>
                                        </p:tav>
                                        <p:tav tm="100000">
                                          <p:val>
                                            <p:strVal val="#ppt_w"/>
                                          </p:val>
                                        </p:tav>
                                      </p:tavLst>
                                    </p:anim>
                                    <p:anim calcmode="lin" valueType="num">
                                      <p:cBhvr>
                                        <p:cTn id="8" dur="500" fill="hold"/>
                                        <p:tgtEl>
                                          <p:spTgt spid="221"/>
                                        </p:tgtEl>
                                        <p:attrNameLst>
                                          <p:attrName>ppt_h</p:attrName>
                                        </p:attrNameLst>
                                      </p:cBhvr>
                                      <p:tavLst>
                                        <p:tav tm="0">
                                          <p:val>
                                            <p:fltVal val="0"/>
                                          </p:val>
                                        </p:tav>
                                        <p:tav tm="100000">
                                          <p:val>
                                            <p:strVal val="#ppt_h"/>
                                          </p:val>
                                        </p:tav>
                                      </p:tavLst>
                                    </p:anim>
                                    <p:animEffect transition="in" filter="fade">
                                      <p:cBhvr>
                                        <p:cTn id="9" dur="500"/>
                                        <p:tgtEl>
                                          <p:spTgt spid="221"/>
                                        </p:tgtEl>
                                      </p:cBhvr>
                                    </p:animEffect>
                                  </p:childTnLst>
                                </p:cTn>
                              </p:par>
                              <p:par>
                                <p:cTn id="10" presetID="53" presetClass="entr" presetSubtype="16" fill="hold" nodeType="withEffect">
                                  <p:stCondLst>
                                    <p:cond delay="0"/>
                                  </p:stCondLst>
                                  <p:childTnLst>
                                    <p:set>
                                      <p:cBhvr>
                                        <p:cTn id="11" dur="1" fill="hold">
                                          <p:stCondLst>
                                            <p:cond delay="0"/>
                                          </p:stCondLst>
                                        </p:cTn>
                                        <p:tgtEl>
                                          <p:spTgt spid="199"/>
                                        </p:tgtEl>
                                        <p:attrNameLst>
                                          <p:attrName>style.visibility</p:attrName>
                                        </p:attrNameLst>
                                      </p:cBhvr>
                                      <p:to>
                                        <p:strVal val="visible"/>
                                      </p:to>
                                    </p:set>
                                    <p:anim calcmode="lin" valueType="num">
                                      <p:cBhvr>
                                        <p:cTn id="12" dur="500" fill="hold"/>
                                        <p:tgtEl>
                                          <p:spTgt spid="199"/>
                                        </p:tgtEl>
                                        <p:attrNameLst>
                                          <p:attrName>ppt_w</p:attrName>
                                        </p:attrNameLst>
                                      </p:cBhvr>
                                      <p:tavLst>
                                        <p:tav tm="0">
                                          <p:val>
                                            <p:fltVal val="0"/>
                                          </p:val>
                                        </p:tav>
                                        <p:tav tm="100000">
                                          <p:val>
                                            <p:strVal val="#ppt_w"/>
                                          </p:val>
                                        </p:tav>
                                      </p:tavLst>
                                    </p:anim>
                                    <p:anim calcmode="lin" valueType="num">
                                      <p:cBhvr>
                                        <p:cTn id="13" dur="500" fill="hold"/>
                                        <p:tgtEl>
                                          <p:spTgt spid="199"/>
                                        </p:tgtEl>
                                        <p:attrNameLst>
                                          <p:attrName>ppt_h</p:attrName>
                                        </p:attrNameLst>
                                      </p:cBhvr>
                                      <p:tavLst>
                                        <p:tav tm="0">
                                          <p:val>
                                            <p:fltVal val="0"/>
                                          </p:val>
                                        </p:tav>
                                        <p:tav tm="100000">
                                          <p:val>
                                            <p:strVal val="#ppt_h"/>
                                          </p:val>
                                        </p:tav>
                                      </p:tavLst>
                                    </p:anim>
                                    <p:animEffect transition="in" filter="fade">
                                      <p:cBhvr>
                                        <p:cTn id="14" dur="500"/>
                                        <p:tgtEl>
                                          <p:spTgt spid="199"/>
                                        </p:tgtEl>
                                      </p:cBhvr>
                                    </p:animEffect>
                                  </p:childTnLst>
                                </p:cTn>
                              </p:par>
                              <p:par>
                                <p:cTn id="15" presetID="53" presetClass="entr" presetSubtype="16" fill="hold" nodeType="withEffect">
                                  <p:stCondLst>
                                    <p:cond delay="0"/>
                                  </p:stCondLst>
                                  <p:childTnLst>
                                    <p:set>
                                      <p:cBhvr>
                                        <p:cTn id="16" dur="1" fill="hold">
                                          <p:stCondLst>
                                            <p:cond delay="0"/>
                                          </p:stCondLst>
                                        </p:cTn>
                                        <p:tgtEl>
                                          <p:spTgt spid="225"/>
                                        </p:tgtEl>
                                        <p:attrNameLst>
                                          <p:attrName>style.visibility</p:attrName>
                                        </p:attrNameLst>
                                      </p:cBhvr>
                                      <p:to>
                                        <p:strVal val="visible"/>
                                      </p:to>
                                    </p:set>
                                    <p:anim calcmode="lin" valueType="num">
                                      <p:cBhvr>
                                        <p:cTn id="17" dur="500" fill="hold"/>
                                        <p:tgtEl>
                                          <p:spTgt spid="225"/>
                                        </p:tgtEl>
                                        <p:attrNameLst>
                                          <p:attrName>ppt_w</p:attrName>
                                        </p:attrNameLst>
                                      </p:cBhvr>
                                      <p:tavLst>
                                        <p:tav tm="0">
                                          <p:val>
                                            <p:fltVal val="0"/>
                                          </p:val>
                                        </p:tav>
                                        <p:tav tm="100000">
                                          <p:val>
                                            <p:strVal val="#ppt_w"/>
                                          </p:val>
                                        </p:tav>
                                      </p:tavLst>
                                    </p:anim>
                                    <p:anim calcmode="lin" valueType="num">
                                      <p:cBhvr>
                                        <p:cTn id="18" dur="500" fill="hold"/>
                                        <p:tgtEl>
                                          <p:spTgt spid="225"/>
                                        </p:tgtEl>
                                        <p:attrNameLst>
                                          <p:attrName>ppt_h</p:attrName>
                                        </p:attrNameLst>
                                      </p:cBhvr>
                                      <p:tavLst>
                                        <p:tav tm="0">
                                          <p:val>
                                            <p:fltVal val="0"/>
                                          </p:val>
                                        </p:tav>
                                        <p:tav tm="100000">
                                          <p:val>
                                            <p:strVal val="#ppt_h"/>
                                          </p:val>
                                        </p:tav>
                                      </p:tavLst>
                                    </p:anim>
                                    <p:animEffect transition="in" filter="fade">
                                      <p:cBhvr>
                                        <p:cTn id="19" dur="500"/>
                                        <p:tgtEl>
                                          <p:spTgt spid="225"/>
                                        </p:tgtEl>
                                      </p:cBhvr>
                                    </p:animEffect>
                                  </p:childTnLst>
                                </p:cTn>
                              </p:par>
                              <p:par>
                                <p:cTn id="20" presetID="53" presetClass="entr" presetSubtype="16" fill="hold" nodeType="withEffect">
                                  <p:stCondLst>
                                    <p:cond delay="0"/>
                                  </p:stCondLst>
                                  <p:childTnLst>
                                    <p:set>
                                      <p:cBhvr>
                                        <p:cTn id="21" dur="1" fill="hold">
                                          <p:stCondLst>
                                            <p:cond delay="0"/>
                                          </p:stCondLst>
                                        </p:cTn>
                                        <p:tgtEl>
                                          <p:spTgt spid="247"/>
                                        </p:tgtEl>
                                        <p:attrNameLst>
                                          <p:attrName>style.visibility</p:attrName>
                                        </p:attrNameLst>
                                      </p:cBhvr>
                                      <p:to>
                                        <p:strVal val="visible"/>
                                      </p:to>
                                    </p:set>
                                    <p:anim calcmode="lin" valueType="num">
                                      <p:cBhvr>
                                        <p:cTn id="22" dur="500" fill="hold"/>
                                        <p:tgtEl>
                                          <p:spTgt spid="247"/>
                                        </p:tgtEl>
                                        <p:attrNameLst>
                                          <p:attrName>ppt_w</p:attrName>
                                        </p:attrNameLst>
                                      </p:cBhvr>
                                      <p:tavLst>
                                        <p:tav tm="0">
                                          <p:val>
                                            <p:fltVal val="0"/>
                                          </p:val>
                                        </p:tav>
                                        <p:tav tm="100000">
                                          <p:val>
                                            <p:strVal val="#ppt_w"/>
                                          </p:val>
                                        </p:tav>
                                      </p:tavLst>
                                    </p:anim>
                                    <p:anim calcmode="lin" valueType="num">
                                      <p:cBhvr>
                                        <p:cTn id="23" dur="500" fill="hold"/>
                                        <p:tgtEl>
                                          <p:spTgt spid="247"/>
                                        </p:tgtEl>
                                        <p:attrNameLst>
                                          <p:attrName>ppt_h</p:attrName>
                                        </p:attrNameLst>
                                      </p:cBhvr>
                                      <p:tavLst>
                                        <p:tav tm="0">
                                          <p:val>
                                            <p:fltVal val="0"/>
                                          </p:val>
                                        </p:tav>
                                        <p:tav tm="100000">
                                          <p:val>
                                            <p:strVal val="#ppt_h"/>
                                          </p:val>
                                        </p:tav>
                                      </p:tavLst>
                                    </p:anim>
                                    <p:animEffect transition="in" filter="fade">
                                      <p:cBhvr>
                                        <p:cTn id="24" dur="500"/>
                                        <p:tgtEl>
                                          <p:spTgt spid="247"/>
                                        </p:tgtEl>
                                      </p:cBhvr>
                                    </p:animEffect>
                                  </p:childTnLst>
                                </p:cTn>
                              </p:par>
                              <p:par>
                                <p:cTn id="25" presetID="10" presetClass="entr" presetSubtype="0" fill="hold" nodeType="withEffect">
                                  <p:stCondLst>
                                    <p:cond delay="0"/>
                                  </p:stCondLst>
                                  <p:childTnLst>
                                    <p:set>
                                      <p:cBhvr>
                                        <p:cTn id="26" dur="1" fill="hold">
                                          <p:stCondLst>
                                            <p:cond delay="0"/>
                                          </p:stCondLst>
                                        </p:cTn>
                                        <p:tgtEl>
                                          <p:spTgt spid="197"/>
                                        </p:tgtEl>
                                        <p:attrNameLst>
                                          <p:attrName>style.visibility</p:attrName>
                                        </p:attrNameLst>
                                      </p:cBhvr>
                                      <p:to>
                                        <p:strVal val="visible"/>
                                      </p:to>
                                    </p:set>
                                    <p:animEffect transition="in" filter="fade">
                                      <p:cBhvr>
                                        <p:cTn id="27" dur="1000"/>
                                        <p:tgtEl>
                                          <p:spTgt spid="19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8"/>
                                        </p:tgtEl>
                                        <p:attrNameLst>
                                          <p:attrName>style.visibility</p:attrName>
                                        </p:attrNameLst>
                                      </p:cBhvr>
                                      <p:to>
                                        <p:strVal val="visible"/>
                                      </p:to>
                                    </p:set>
                                    <p:animEffect transition="in" filter="fade">
                                      <p:cBhvr>
                                        <p:cTn id="32"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b0cf907969_1_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graphicFrame>
        <p:nvGraphicFramePr>
          <p:cNvPr id="369" name="Google Shape;369;gb0cf907969_1_18"/>
          <p:cNvGraphicFramePr/>
          <p:nvPr/>
        </p:nvGraphicFramePr>
        <p:xfrm>
          <a:off x="288150" y="1068563"/>
          <a:ext cx="8508375" cy="3564300"/>
        </p:xfrm>
        <a:graphic>
          <a:graphicData uri="http://schemas.openxmlformats.org/drawingml/2006/table">
            <a:tbl>
              <a:tblPr>
                <a:noFill/>
                <a:tableStyleId>{FDCA227F-AFE2-4F54-8207-7642634F8824}</a:tableStyleId>
              </a:tblPr>
              <a:tblGrid>
                <a:gridCol w="2836125">
                  <a:extLst>
                    <a:ext uri="{9D8B030D-6E8A-4147-A177-3AD203B41FA5}">
                      <a16:colId xmlns:a16="http://schemas.microsoft.com/office/drawing/2014/main" val="20000"/>
                    </a:ext>
                  </a:extLst>
                </a:gridCol>
                <a:gridCol w="2836125">
                  <a:extLst>
                    <a:ext uri="{9D8B030D-6E8A-4147-A177-3AD203B41FA5}">
                      <a16:colId xmlns:a16="http://schemas.microsoft.com/office/drawing/2014/main" val="20001"/>
                    </a:ext>
                  </a:extLst>
                </a:gridCol>
                <a:gridCol w="2836125">
                  <a:extLst>
                    <a:ext uri="{9D8B030D-6E8A-4147-A177-3AD203B41FA5}">
                      <a16:colId xmlns:a16="http://schemas.microsoft.com/office/drawing/2014/main" val="20002"/>
                    </a:ext>
                  </a:extLst>
                </a:gridCol>
              </a:tblGrid>
              <a:tr h="891075">
                <a:tc>
                  <a:txBody>
                    <a:bodyPr/>
                    <a:lstStyle/>
                    <a:p>
                      <a:pPr marL="0" marR="0" lvl="0" indent="0" algn="ctr" rtl="0">
                        <a:lnSpc>
                          <a:spcPct val="100000"/>
                        </a:lnSpc>
                        <a:spcBef>
                          <a:spcPts val="0"/>
                        </a:spcBef>
                        <a:spcAft>
                          <a:spcPts val="0"/>
                        </a:spcAft>
                        <a:buNone/>
                      </a:pPr>
                      <a:r>
                        <a:rPr lang="en" sz="3000" b="1">
                          <a:solidFill>
                            <a:srgbClr val="F3F3F3"/>
                          </a:solidFill>
                          <a:latin typeface="Rajdhani"/>
                          <a:ea typeface="Rajdhani"/>
                          <a:cs typeface="Rajdhani"/>
                          <a:sym typeface="Rajdhani"/>
                        </a:rPr>
                        <a:t>Choice</a:t>
                      </a:r>
                      <a:endParaRPr sz="3000" b="1">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marR="0" lvl="0" indent="0" algn="ctr" rtl="0">
                        <a:lnSpc>
                          <a:spcPct val="100000"/>
                        </a:lnSpc>
                        <a:spcBef>
                          <a:spcPts val="0"/>
                        </a:spcBef>
                        <a:spcAft>
                          <a:spcPts val="0"/>
                        </a:spcAft>
                        <a:buNone/>
                      </a:pPr>
                      <a:r>
                        <a:rPr lang="en" sz="3000" b="1" dirty="0">
                          <a:solidFill>
                            <a:srgbClr val="F3F3F3"/>
                          </a:solidFill>
                          <a:latin typeface="Rajdhani"/>
                          <a:ea typeface="Rajdhani"/>
                          <a:cs typeface="Rajdhani"/>
                          <a:sym typeface="Rajdhani"/>
                        </a:rPr>
                        <a:t>1</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marR="0" lvl="0" indent="0" algn="ctr" rtl="0">
                        <a:lnSpc>
                          <a:spcPct val="100000"/>
                        </a:lnSpc>
                        <a:spcBef>
                          <a:spcPts val="0"/>
                        </a:spcBef>
                        <a:spcAft>
                          <a:spcPts val="0"/>
                        </a:spcAft>
                        <a:buNone/>
                      </a:pPr>
                      <a:r>
                        <a:rPr lang="en" sz="3000" b="1" dirty="0">
                          <a:solidFill>
                            <a:srgbClr val="F3F3F3"/>
                          </a:solidFill>
                          <a:latin typeface="Rajdhani"/>
                          <a:ea typeface="Rajdhani"/>
                          <a:cs typeface="Rajdhani"/>
                          <a:sym typeface="Rajdhani"/>
                        </a:rPr>
                        <a:t>2</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extLst>
                  <a:ext uri="{0D108BD9-81ED-4DB2-BD59-A6C34878D82A}">
                    <a16:rowId xmlns:a16="http://schemas.microsoft.com/office/drawing/2014/main" val="10000"/>
                  </a:ext>
                </a:extLst>
              </a:tr>
              <a:tr h="891075">
                <a:tc>
                  <a:txBody>
                    <a:bodyPr/>
                    <a:lstStyle/>
                    <a:p>
                      <a:pPr marL="0" lvl="0" indent="0" algn="ctr" rtl="0">
                        <a:spcBef>
                          <a:spcPts val="0"/>
                        </a:spcBef>
                        <a:spcAft>
                          <a:spcPts val="0"/>
                        </a:spcAft>
                        <a:buNone/>
                      </a:pPr>
                      <a:r>
                        <a:rPr lang="en" sz="3000" b="1">
                          <a:solidFill>
                            <a:schemeClr val="lt2"/>
                          </a:solidFill>
                          <a:latin typeface="Rajdhani"/>
                          <a:ea typeface="Rajdhani"/>
                          <a:cs typeface="Rajdhani"/>
                          <a:sym typeface="Rajdhani"/>
                        </a:rPr>
                        <a:t>Bool-Q dataset</a:t>
                      </a:r>
                      <a:endParaRPr sz="3000" b="1">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Used in English</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lvl="0" indent="0" algn="ctr" rtl="0">
                        <a:spcBef>
                          <a:spcPts val="0"/>
                        </a:spcBef>
                        <a:spcAft>
                          <a:spcPts val="0"/>
                        </a:spcAft>
                        <a:buClr>
                          <a:srgbClr val="000000"/>
                        </a:buClr>
                        <a:buSzPts val="1400"/>
                        <a:buFont typeface="Arial"/>
                        <a:buNone/>
                      </a:pPr>
                      <a:r>
                        <a:rPr lang="en" dirty="0">
                          <a:solidFill>
                            <a:schemeClr val="lt2"/>
                          </a:solidFill>
                          <a:latin typeface="Fira Sans Condensed Light"/>
                          <a:ea typeface="Fira Sans Condensed Light"/>
                          <a:cs typeface="Fira Sans Condensed Light"/>
                          <a:sym typeface="Fira Sans Condensed Light"/>
                        </a:rPr>
                        <a:t>Translated in French</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extLst>
                  <a:ext uri="{0D108BD9-81ED-4DB2-BD59-A6C34878D82A}">
                    <a16:rowId xmlns:a16="http://schemas.microsoft.com/office/drawing/2014/main" val="10001"/>
                  </a:ext>
                </a:extLst>
              </a:tr>
              <a:tr h="891075">
                <a:tc>
                  <a:txBody>
                    <a:bodyPr/>
                    <a:lstStyle/>
                    <a:p>
                      <a:pPr marL="0" marR="0" lvl="0" indent="0" algn="ctr" rtl="0">
                        <a:lnSpc>
                          <a:spcPct val="100000"/>
                        </a:lnSpc>
                        <a:spcBef>
                          <a:spcPts val="0"/>
                        </a:spcBef>
                        <a:spcAft>
                          <a:spcPts val="0"/>
                        </a:spcAft>
                        <a:buNone/>
                      </a:pPr>
                      <a:r>
                        <a:rPr lang="en" sz="3000" b="1">
                          <a:solidFill>
                            <a:srgbClr val="F3F3F3"/>
                          </a:solidFill>
                          <a:latin typeface="Rajdhani"/>
                          <a:ea typeface="Rajdhani"/>
                          <a:cs typeface="Rajdhani"/>
                          <a:sym typeface="Rajdhani"/>
                        </a:rPr>
                        <a:t>Question</a:t>
                      </a:r>
                      <a:endParaRPr sz="3000" b="1">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Translated in English</a:t>
                      </a:r>
                      <a:endParaRPr sz="3000" b="1" dirty="0">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0" lvl="0" indent="0" algn="ctr" rtl="0">
                        <a:spcBef>
                          <a:spcPts val="0"/>
                        </a:spcBef>
                        <a:spcAft>
                          <a:spcPts val="0"/>
                        </a:spcAft>
                        <a:buNone/>
                      </a:pPr>
                      <a:r>
                        <a:rPr lang="en" dirty="0">
                          <a:solidFill>
                            <a:schemeClr val="lt2"/>
                          </a:solidFill>
                          <a:latin typeface="Fira Sans Condensed Light"/>
                          <a:ea typeface="Fira Sans Condensed Light"/>
                          <a:cs typeface="Fira Sans Condensed Light"/>
                          <a:sym typeface="Fira Sans Condensed Light"/>
                        </a:rPr>
                        <a:t>Asked in French</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extLst>
                  <a:ext uri="{0D108BD9-81ED-4DB2-BD59-A6C34878D82A}">
                    <a16:rowId xmlns:a16="http://schemas.microsoft.com/office/drawing/2014/main" val="10002"/>
                  </a:ext>
                </a:extLst>
              </a:tr>
              <a:tr h="891075">
                <a:tc>
                  <a:txBody>
                    <a:bodyPr/>
                    <a:lstStyle/>
                    <a:p>
                      <a:pPr marL="0" marR="0" lvl="0" indent="0" algn="ctr" rtl="0">
                        <a:lnSpc>
                          <a:spcPct val="100000"/>
                        </a:lnSpc>
                        <a:spcBef>
                          <a:spcPts val="0"/>
                        </a:spcBef>
                        <a:spcAft>
                          <a:spcPts val="0"/>
                        </a:spcAft>
                        <a:buNone/>
                      </a:pPr>
                      <a:r>
                        <a:rPr lang="en" sz="3000" b="1">
                          <a:solidFill>
                            <a:srgbClr val="F3F3F3"/>
                          </a:solidFill>
                          <a:latin typeface="Rajdhani"/>
                          <a:ea typeface="Rajdhani"/>
                          <a:cs typeface="Rajdhani"/>
                          <a:sym typeface="Rajdhani"/>
                        </a:rPr>
                        <a:t>Results</a:t>
                      </a:r>
                      <a:endParaRPr sz="3000" b="1">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457200" lvl="0" indent="-317500" algn="l" rtl="0">
                        <a:spcBef>
                          <a:spcPts val="0"/>
                        </a:spcBef>
                        <a:spcAft>
                          <a:spcPts val="0"/>
                        </a:spcAft>
                        <a:buClr>
                          <a:schemeClr val="lt2"/>
                        </a:buClr>
                        <a:buSzPts val="1400"/>
                        <a:buFont typeface="Fira Sans Condensed Light"/>
                        <a:buChar char="●"/>
                      </a:pPr>
                      <a:r>
                        <a:rPr lang="en" dirty="0">
                          <a:solidFill>
                            <a:schemeClr val="lt2"/>
                          </a:solidFill>
                          <a:latin typeface="Fira Sans Condensed Light"/>
                          <a:ea typeface="Fira Sans Condensed Light"/>
                          <a:cs typeface="Fira Sans Condensed Light"/>
                          <a:sym typeface="Fira Sans Condensed Light"/>
                        </a:rPr>
                        <a:t>Question approximated</a:t>
                      </a:r>
                      <a:endParaRPr dirty="0">
                        <a:solidFill>
                          <a:schemeClr val="lt2"/>
                        </a:solidFill>
                        <a:latin typeface="Fira Sans Condensed Light"/>
                        <a:ea typeface="Fira Sans Condensed Light"/>
                        <a:cs typeface="Fira Sans Condensed Light"/>
                        <a:sym typeface="Fira Sans Condensed Light"/>
                      </a:endParaRPr>
                    </a:p>
                    <a:p>
                      <a:pPr marL="457200" lvl="0" indent="-317500" algn="l" rtl="0">
                        <a:spcBef>
                          <a:spcPts val="0"/>
                        </a:spcBef>
                        <a:spcAft>
                          <a:spcPts val="0"/>
                        </a:spcAft>
                        <a:buClr>
                          <a:schemeClr val="lt2"/>
                        </a:buClr>
                        <a:buSzPts val="1400"/>
                        <a:buFont typeface="Fira Sans Condensed Light"/>
                        <a:buChar char="●"/>
                      </a:pPr>
                      <a:r>
                        <a:rPr lang="en" dirty="0">
                          <a:solidFill>
                            <a:schemeClr val="lt2"/>
                          </a:solidFill>
                          <a:latin typeface="Fira Sans Condensed Light"/>
                          <a:ea typeface="Fira Sans Condensed Light"/>
                          <a:cs typeface="Fira Sans Condensed Light"/>
                          <a:sym typeface="Fira Sans Condensed Light"/>
                        </a:rPr>
                        <a:t>Answer often good</a:t>
                      </a:r>
                      <a:endParaRPr dirty="0">
                        <a:solidFill>
                          <a:schemeClr val="lt2"/>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tc>
                  <a:txBody>
                    <a:bodyPr/>
                    <a:lstStyle/>
                    <a:p>
                      <a:pPr marL="457200" lvl="0" indent="-317500" algn="l" rtl="0">
                        <a:spcBef>
                          <a:spcPts val="0"/>
                        </a:spcBef>
                        <a:spcAft>
                          <a:spcPts val="0"/>
                        </a:spcAft>
                        <a:buClr>
                          <a:schemeClr val="lt2"/>
                        </a:buClr>
                        <a:buSzPts val="1400"/>
                        <a:buFont typeface="Fira Sans Condensed Light"/>
                        <a:buChar char="●"/>
                      </a:pPr>
                      <a:r>
                        <a:rPr lang="en" dirty="0">
                          <a:solidFill>
                            <a:schemeClr val="lt2"/>
                          </a:solidFill>
                          <a:latin typeface="Fira Sans Condensed Light"/>
                          <a:ea typeface="Fira Sans Condensed Light"/>
                          <a:cs typeface="Fira Sans Condensed Light"/>
                          <a:sym typeface="Fira Sans Condensed Light"/>
                        </a:rPr>
                        <a:t>Bool Q approximated</a:t>
                      </a:r>
                      <a:endParaRPr dirty="0">
                        <a:solidFill>
                          <a:schemeClr val="lt2"/>
                        </a:solidFill>
                        <a:latin typeface="Fira Sans Condensed Light"/>
                        <a:ea typeface="Fira Sans Condensed Light"/>
                        <a:cs typeface="Fira Sans Condensed Light"/>
                        <a:sym typeface="Fira Sans Condensed Light"/>
                      </a:endParaRPr>
                    </a:p>
                    <a:p>
                      <a:pPr marL="457200" lvl="0" indent="-317500" algn="l" rtl="0">
                        <a:spcBef>
                          <a:spcPts val="0"/>
                        </a:spcBef>
                        <a:spcAft>
                          <a:spcPts val="0"/>
                        </a:spcAft>
                        <a:buClr>
                          <a:srgbClr val="E13614"/>
                        </a:buClr>
                        <a:buSzPts val="1400"/>
                        <a:buFont typeface="Fira Sans Condensed Light"/>
                        <a:buChar char="●"/>
                      </a:pPr>
                      <a:r>
                        <a:rPr lang="en" dirty="0">
                          <a:solidFill>
                            <a:srgbClr val="E13614"/>
                          </a:solidFill>
                          <a:latin typeface="Fira Sans Condensed Light"/>
                          <a:ea typeface="Fira Sans Condensed Light"/>
                          <a:cs typeface="Fira Sans Condensed Light"/>
                          <a:sym typeface="Fira Sans Condensed Light"/>
                        </a:rPr>
                        <a:t>Answer worse than </a:t>
                      </a:r>
                      <a:r>
                        <a:rPr lang="en" b="1" dirty="0">
                          <a:solidFill>
                            <a:srgbClr val="E13614"/>
                          </a:solidFill>
                          <a:latin typeface="Fira Sans Condensed"/>
                          <a:ea typeface="Fira Sans Condensed"/>
                          <a:cs typeface="Fira Sans Condensed"/>
                          <a:sym typeface="Fira Sans Condensed"/>
                        </a:rPr>
                        <a:t>option 1</a:t>
                      </a:r>
                      <a:endParaRPr sz="2000" b="1" dirty="0">
                        <a:solidFill>
                          <a:srgbClr val="E13614"/>
                        </a:solidFill>
                        <a:latin typeface="Fira Sans Condensed"/>
                        <a:ea typeface="Fira Sans Condensed"/>
                        <a:cs typeface="Fira Sans Condensed"/>
                        <a:sym typeface="Fira Sans Condensed"/>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0"/>
                      </a:srgbClr>
                    </a:solidFill>
                  </a:tcPr>
                </a:tc>
                <a:extLst>
                  <a:ext uri="{0D108BD9-81ED-4DB2-BD59-A6C34878D82A}">
                    <a16:rowId xmlns:a16="http://schemas.microsoft.com/office/drawing/2014/main" val="10003"/>
                  </a:ext>
                </a:extLst>
              </a:tr>
            </a:tbl>
          </a:graphicData>
        </a:graphic>
      </p:graphicFrame>
      <p:sp>
        <p:nvSpPr>
          <p:cNvPr id="370" name="Google Shape;370;gb0cf907969_1_18"/>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Closed questions</a:t>
            </a:r>
            <a:endParaRPr sz="3000">
              <a:solidFill>
                <a:srgbClr val="F3F3F3"/>
              </a:solidFill>
            </a:endParaRPr>
          </a:p>
        </p:txBody>
      </p:sp>
      <p:sp>
        <p:nvSpPr>
          <p:cNvPr id="371" name="Google Shape;371;gb0cf907969_1_18"/>
          <p:cNvSpPr/>
          <p:nvPr/>
        </p:nvSpPr>
        <p:spPr>
          <a:xfrm>
            <a:off x="3124275" y="1068575"/>
            <a:ext cx="2836200" cy="3564300"/>
          </a:xfrm>
          <a:prstGeom prst="rect">
            <a:avLst/>
          </a:prstGeom>
          <a:noFill/>
          <a:ln w="7620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gb0cf907969_1_18"/>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1"/>
                                        </p:tgtEl>
                                        <p:attrNameLst>
                                          <p:attrName>style.visibility</p:attrName>
                                        </p:attrNameLst>
                                      </p:cBhvr>
                                      <p:to>
                                        <p:strVal val="visible"/>
                                      </p:to>
                                    </p:set>
                                    <p:animEffect transition="in" filter="fade">
                                      <p:cBhvr>
                                        <p:cTn id="7" dur="1000"/>
                                        <p:tgtEl>
                                          <p:spTgt spid="3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gaffc9f7582_0_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71</a:t>
            </a:fld>
            <a:endParaRPr/>
          </a:p>
        </p:txBody>
      </p:sp>
      <p:sp>
        <p:nvSpPr>
          <p:cNvPr id="378" name="Google Shape;378;gaffc9f7582_0_40"/>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Solution to implement the two codes</a:t>
            </a:r>
            <a:endParaRPr sz="3000">
              <a:solidFill>
                <a:srgbClr val="F3F3F3"/>
              </a:solidFill>
            </a:endParaRPr>
          </a:p>
        </p:txBody>
      </p:sp>
      <p:sp>
        <p:nvSpPr>
          <p:cNvPr id="379" name="Google Shape;379;gaffc9f7582_0_40"/>
          <p:cNvSpPr txBox="1">
            <a:spLocks noGrp="1"/>
          </p:cNvSpPr>
          <p:nvPr>
            <p:ph type="subTitle" idx="4294967295"/>
          </p:nvPr>
        </p:nvSpPr>
        <p:spPr>
          <a:xfrm>
            <a:off x="720000" y="2249825"/>
            <a:ext cx="5036400" cy="1393500"/>
          </a:xfrm>
          <a:prstGeom prst="rect">
            <a:avLst/>
          </a:prstGeom>
          <a:noFill/>
          <a:ln>
            <a:noFill/>
          </a:ln>
        </p:spPr>
        <p:txBody>
          <a:bodyPr spcFirstLastPara="1" wrap="square" lIns="91425" tIns="91425" rIns="91425" bIns="91425" anchor="t" anchorCtr="0">
            <a:noAutofit/>
          </a:bodyPr>
          <a:lstStyle/>
          <a:p>
            <a:pPr marL="457200" lvl="0" indent="-323850" algn="l" rtl="0">
              <a:lnSpc>
                <a:spcPct val="200000"/>
              </a:lnSpc>
              <a:spcBef>
                <a:spcPts val="0"/>
              </a:spcBef>
              <a:spcAft>
                <a:spcPts val="0"/>
              </a:spcAft>
              <a:buSzPts val="1500"/>
              <a:buChar char="●"/>
            </a:pPr>
            <a:r>
              <a:rPr lang="en" sz="1500">
                <a:solidFill>
                  <a:schemeClr val="lt2"/>
                </a:solidFill>
              </a:rPr>
              <a:t>Group the two codes into one</a:t>
            </a:r>
            <a:endParaRPr sz="1500"/>
          </a:p>
          <a:p>
            <a:pPr marL="457200" marR="0" lvl="0" indent="-323850" algn="l" rtl="0">
              <a:lnSpc>
                <a:spcPct val="200000"/>
              </a:lnSpc>
              <a:spcBef>
                <a:spcPts val="0"/>
              </a:spcBef>
              <a:spcAft>
                <a:spcPts val="0"/>
              </a:spcAft>
              <a:buClr>
                <a:srgbClr val="F3F3F3"/>
              </a:buClr>
              <a:buSzPts val="1500"/>
              <a:buFont typeface="Fira Sans Condensed Light"/>
              <a:buChar char="●"/>
            </a:pPr>
            <a:r>
              <a:rPr lang="en" sz="1500"/>
              <a:t>First word is a verb → Closed question</a:t>
            </a:r>
            <a:endParaRPr sz="1500"/>
          </a:p>
          <a:p>
            <a:pPr marL="457200" marR="0" lvl="0" indent="-323850" algn="l" rtl="0">
              <a:lnSpc>
                <a:spcPct val="200000"/>
              </a:lnSpc>
              <a:spcBef>
                <a:spcPts val="0"/>
              </a:spcBef>
              <a:spcAft>
                <a:spcPts val="0"/>
              </a:spcAft>
              <a:buSzPts val="1500"/>
              <a:buChar char="●"/>
            </a:pPr>
            <a:r>
              <a:rPr lang="en" sz="1500"/>
              <a:t>Select the good part to execute</a:t>
            </a:r>
            <a:endParaRPr sz="1500"/>
          </a:p>
        </p:txBody>
      </p:sp>
      <p:sp>
        <p:nvSpPr>
          <p:cNvPr id="380" name="Google Shape;380;gaffc9f7582_0_40"/>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pic>
        <p:nvPicPr>
          <p:cNvPr id="381" name="Google Shape;381;gaffc9f7582_0_40"/>
          <p:cNvPicPr preferRelativeResize="0"/>
          <p:nvPr/>
        </p:nvPicPr>
        <p:blipFill>
          <a:blip r:embed="rId4">
            <a:alphaModFix/>
          </a:blip>
          <a:stretch>
            <a:fillRect/>
          </a:stretch>
        </p:blipFill>
        <p:spPr>
          <a:xfrm>
            <a:off x="5390650" y="1899825"/>
            <a:ext cx="3127025" cy="2093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5"/>
        <p:cNvGrpSpPr/>
        <p:nvPr/>
      </p:nvGrpSpPr>
      <p:grpSpPr>
        <a:xfrm>
          <a:off x="0" y="0"/>
          <a:ext cx="0" cy="0"/>
          <a:chOff x="0" y="0"/>
          <a:chExt cx="0" cy="0"/>
        </a:xfrm>
      </p:grpSpPr>
      <p:sp>
        <p:nvSpPr>
          <p:cNvPr id="386" name="Google Shape;386;gb0cf907969_1_2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72</a:t>
            </a:fld>
            <a:endParaRPr/>
          </a:p>
        </p:txBody>
      </p:sp>
      <p:sp>
        <p:nvSpPr>
          <p:cNvPr id="387" name="Google Shape;387;gb0cf907969_1_25"/>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Detailed software diagram</a:t>
            </a:r>
            <a:endParaRPr sz="3000">
              <a:solidFill>
                <a:srgbClr val="F3F3F3"/>
              </a:solidFill>
            </a:endParaRPr>
          </a:p>
        </p:txBody>
      </p:sp>
      <p:sp>
        <p:nvSpPr>
          <p:cNvPr id="388" name="Google Shape;388;gb0cf907969_1_25"/>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pic>
        <p:nvPicPr>
          <p:cNvPr id="389" name="Google Shape;389;gb0cf907969_1_25"/>
          <p:cNvPicPr preferRelativeResize="0"/>
          <p:nvPr/>
        </p:nvPicPr>
        <p:blipFill>
          <a:blip r:embed="rId4">
            <a:alphaModFix/>
          </a:blip>
          <a:stretch>
            <a:fillRect/>
          </a:stretch>
        </p:blipFill>
        <p:spPr>
          <a:xfrm>
            <a:off x="88900" y="1853425"/>
            <a:ext cx="8839200" cy="1436658"/>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pic>
        <p:nvPicPr>
          <p:cNvPr id="394" name="Google Shape;394;gb0cf907969_1_37"/>
          <p:cNvPicPr preferRelativeResize="0"/>
          <p:nvPr/>
        </p:nvPicPr>
        <p:blipFill>
          <a:blip r:embed="rId4">
            <a:alphaModFix/>
          </a:blip>
          <a:stretch>
            <a:fillRect/>
          </a:stretch>
        </p:blipFill>
        <p:spPr>
          <a:xfrm>
            <a:off x="104250" y="1853425"/>
            <a:ext cx="8935500" cy="2033075"/>
          </a:xfrm>
          <a:prstGeom prst="rect">
            <a:avLst/>
          </a:prstGeom>
          <a:noFill/>
          <a:ln>
            <a:noFill/>
          </a:ln>
        </p:spPr>
      </p:pic>
      <p:sp>
        <p:nvSpPr>
          <p:cNvPr id="395" name="Google Shape;395;gb0cf907969_1_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73</a:t>
            </a:fld>
            <a:endParaRPr/>
          </a:p>
        </p:txBody>
      </p:sp>
      <p:sp>
        <p:nvSpPr>
          <p:cNvPr id="396" name="Google Shape;396;gb0cf907969_1_37"/>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Detailed software diagram</a:t>
            </a:r>
            <a:endParaRPr sz="3000">
              <a:solidFill>
                <a:srgbClr val="F3F3F3"/>
              </a:solidFill>
            </a:endParaRPr>
          </a:p>
        </p:txBody>
      </p:sp>
      <p:sp>
        <p:nvSpPr>
          <p:cNvPr id="397" name="Google Shape;397;gb0cf907969_1_37"/>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398" name="Google Shape;398;gb0cf907969_1_37"/>
          <p:cNvSpPr/>
          <p:nvPr/>
        </p:nvSpPr>
        <p:spPr>
          <a:xfrm>
            <a:off x="4417775" y="2270600"/>
            <a:ext cx="1796700" cy="1021800"/>
          </a:xfrm>
          <a:prstGeom prst="rect">
            <a:avLst/>
          </a:prstGeom>
          <a:noFill/>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fade/>
  </p:transition>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2"/>
        <p:cNvGrpSpPr/>
        <p:nvPr/>
      </p:nvGrpSpPr>
      <p:grpSpPr>
        <a:xfrm>
          <a:off x="0" y="0"/>
          <a:ext cx="0" cy="0"/>
          <a:chOff x="0" y="0"/>
          <a:chExt cx="0" cy="0"/>
        </a:xfrm>
      </p:grpSpPr>
      <p:sp>
        <p:nvSpPr>
          <p:cNvPr id="403" name="Google Shape;403;gaffc9f7582_0_4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74</a:t>
            </a:fld>
            <a:endParaRPr/>
          </a:p>
        </p:txBody>
      </p:sp>
      <p:sp>
        <p:nvSpPr>
          <p:cNvPr id="404" name="Google Shape;404;gaffc9f7582_0_45"/>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Remaining work</a:t>
            </a:r>
            <a:endParaRPr sz="3000">
              <a:solidFill>
                <a:srgbClr val="F3F3F3"/>
              </a:solidFill>
            </a:endParaRPr>
          </a:p>
        </p:txBody>
      </p:sp>
      <p:sp>
        <p:nvSpPr>
          <p:cNvPr id="405" name="Google Shape;405;gaffc9f7582_0_45"/>
          <p:cNvSpPr txBox="1">
            <a:spLocks noGrp="1"/>
          </p:cNvSpPr>
          <p:nvPr>
            <p:ph type="subTitle" idx="4294967295"/>
          </p:nvPr>
        </p:nvSpPr>
        <p:spPr>
          <a:xfrm>
            <a:off x="965275" y="1373875"/>
            <a:ext cx="7548300" cy="29862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200000"/>
              </a:lnSpc>
              <a:spcBef>
                <a:spcPts val="0"/>
              </a:spcBef>
              <a:spcAft>
                <a:spcPts val="0"/>
              </a:spcAft>
              <a:buClr>
                <a:srgbClr val="F3F3F3"/>
              </a:buClr>
              <a:buSzPts val="1500"/>
              <a:buFont typeface="Fira Sans Condensed Light"/>
              <a:buChar char="●"/>
            </a:pPr>
            <a:r>
              <a:rPr lang="en" sz="1500"/>
              <a:t>Use a server part to accelerate the treatment (open question only)</a:t>
            </a:r>
            <a:endParaRPr sz="1500"/>
          </a:p>
          <a:p>
            <a:pPr marL="457200" marR="0" lvl="0" indent="-323850" algn="l" rtl="0">
              <a:lnSpc>
                <a:spcPct val="200000"/>
              </a:lnSpc>
              <a:spcBef>
                <a:spcPts val="0"/>
              </a:spcBef>
              <a:spcAft>
                <a:spcPts val="0"/>
              </a:spcAft>
              <a:buSzPts val="1500"/>
              <a:buChar char="●"/>
            </a:pPr>
            <a:r>
              <a:rPr lang="en" sz="1500"/>
              <a:t>Implement a talkable assistant</a:t>
            </a:r>
            <a:endParaRPr sz="1500"/>
          </a:p>
          <a:p>
            <a:pPr marL="457200" marR="0" lvl="0" indent="-323850" algn="l" rtl="0">
              <a:lnSpc>
                <a:spcPct val="200000"/>
              </a:lnSpc>
              <a:spcBef>
                <a:spcPts val="0"/>
              </a:spcBef>
              <a:spcAft>
                <a:spcPts val="0"/>
              </a:spcAft>
              <a:buSzPts val="1500"/>
              <a:buChar char="●"/>
            </a:pPr>
            <a:r>
              <a:rPr lang="en" sz="1500"/>
              <a:t>Improve the question analysis</a:t>
            </a:r>
            <a:endParaRPr sz="1500"/>
          </a:p>
          <a:p>
            <a:pPr marL="457200" marR="0" lvl="0" indent="-323850" algn="l" rtl="0">
              <a:lnSpc>
                <a:spcPct val="200000"/>
              </a:lnSpc>
              <a:spcBef>
                <a:spcPts val="0"/>
              </a:spcBef>
              <a:spcAft>
                <a:spcPts val="0"/>
              </a:spcAft>
              <a:buSzPts val="1500"/>
              <a:buChar char="●"/>
            </a:pPr>
            <a:r>
              <a:rPr lang="en" sz="1500"/>
              <a:t>Catch all the remaining code errors</a:t>
            </a:r>
            <a:endParaRPr sz="1500"/>
          </a:p>
          <a:p>
            <a:pPr marL="457200" marR="0" lvl="0" indent="-323850" algn="l" rtl="0">
              <a:lnSpc>
                <a:spcPct val="200000"/>
              </a:lnSpc>
              <a:spcBef>
                <a:spcPts val="0"/>
              </a:spcBef>
              <a:spcAft>
                <a:spcPts val="0"/>
              </a:spcAft>
              <a:buSzPts val="1500"/>
              <a:buChar char="●"/>
            </a:pPr>
            <a:r>
              <a:rPr lang="en" sz="1500"/>
              <a:t>Check and correct the errors in the question</a:t>
            </a:r>
            <a:endParaRPr sz="1500"/>
          </a:p>
          <a:p>
            <a:pPr marL="457200" marR="0" lvl="0" indent="0" algn="l" rtl="0">
              <a:lnSpc>
                <a:spcPct val="200000"/>
              </a:lnSpc>
              <a:spcBef>
                <a:spcPts val="0"/>
              </a:spcBef>
              <a:spcAft>
                <a:spcPts val="0"/>
              </a:spcAft>
              <a:buNone/>
            </a:pPr>
            <a:endParaRPr sz="1500"/>
          </a:p>
        </p:txBody>
      </p:sp>
      <p:sp>
        <p:nvSpPr>
          <p:cNvPr id="406" name="Google Shape;406;gaffc9f7582_0_45"/>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pic>
        <p:nvPicPr>
          <p:cNvPr id="407" name="Google Shape;407;gaffc9f7582_0_45"/>
          <p:cNvPicPr preferRelativeResize="0"/>
          <p:nvPr/>
        </p:nvPicPr>
        <p:blipFill>
          <a:blip r:embed="rId4">
            <a:alphaModFix/>
          </a:blip>
          <a:stretch>
            <a:fillRect/>
          </a:stretch>
        </p:blipFill>
        <p:spPr>
          <a:xfrm flipH="1">
            <a:off x="5794175" y="2072588"/>
            <a:ext cx="2970625" cy="16583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1"/>
        <p:cNvGrpSpPr/>
        <p:nvPr/>
      </p:nvGrpSpPr>
      <p:grpSpPr>
        <a:xfrm>
          <a:off x="0" y="0"/>
          <a:ext cx="0" cy="0"/>
          <a:chOff x="0" y="0"/>
          <a:chExt cx="0" cy="0"/>
        </a:xfrm>
      </p:grpSpPr>
      <p:sp>
        <p:nvSpPr>
          <p:cNvPr id="412" name="Google Shape;412;gb0cf907969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75</a:t>
            </a:fld>
            <a:endParaRPr/>
          </a:p>
        </p:txBody>
      </p:sp>
      <p:sp>
        <p:nvSpPr>
          <p:cNvPr id="413" name="Google Shape;413;gb0cf907969_0_0"/>
          <p:cNvSpPr txBox="1">
            <a:spLocks noGrp="1"/>
          </p:cNvSpPr>
          <p:nvPr>
            <p:ph type="title"/>
          </p:nvPr>
        </p:nvSpPr>
        <p:spPr>
          <a:xfrm>
            <a:off x="720000" y="2812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 sz="3000"/>
              <a:t>Balance Sheet</a:t>
            </a:r>
            <a:endParaRPr sz="3000">
              <a:solidFill>
                <a:srgbClr val="F3F3F3"/>
              </a:solidFill>
            </a:endParaRPr>
          </a:p>
        </p:txBody>
      </p:sp>
      <p:sp>
        <p:nvSpPr>
          <p:cNvPr id="414" name="Google Shape;414;gb0cf907969_0_0"/>
          <p:cNvSpPr txBox="1">
            <a:spLocks noGrp="1"/>
          </p:cNvSpPr>
          <p:nvPr>
            <p:ph type="subTitle" idx="4294967295"/>
          </p:nvPr>
        </p:nvSpPr>
        <p:spPr>
          <a:xfrm>
            <a:off x="975625" y="1772525"/>
            <a:ext cx="4633500" cy="18552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200000"/>
              </a:lnSpc>
              <a:spcBef>
                <a:spcPts val="0"/>
              </a:spcBef>
              <a:spcAft>
                <a:spcPts val="0"/>
              </a:spcAft>
              <a:buClr>
                <a:srgbClr val="F3F3F3"/>
              </a:buClr>
              <a:buSzPts val="1500"/>
              <a:buFont typeface="Fira Sans Condensed Light"/>
              <a:buChar char="●"/>
            </a:pPr>
            <a:r>
              <a:rPr lang="en" sz="1500"/>
              <a:t>Faced some problems </a:t>
            </a:r>
            <a:endParaRPr sz="1500"/>
          </a:p>
          <a:p>
            <a:pPr marL="457200" marR="0" lvl="0" indent="-323850" algn="l" rtl="0">
              <a:lnSpc>
                <a:spcPct val="200000"/>
              </a:lnSpc>
              <a:spcBef>
                <a:spcPts val="0"/>
              </a:spcBef>
              <a:spcAft>
                <a:spcPts val="0"/>
              </a:spcAft>
              <a:buClr>
                <a:srgbClr val="F3F3F3"/>
              </a:buClr>
              <a:buSzPts val="1500"/>
              <a:buFont typeface="Fira Sans Condensed Light"/>
              <a:buChar char="●"/>
            </a:pPr>
            <a:r>
              <a:rPr lang="en" sz="1500"/>
              <a:t>Took decisions</a:t>
            </a:r>
            <a:endParaRPr sz="1500"/>
          </a:p>
          <a:p>
            <a:pPr marL="457200" marR="0" lvl="0" indent="-323850" algn="l" rtl="0">
              <a:lnSpc>
                <a:spcPct val="200000"/>
              </a:lnSpc>
              <a:spcBef>
                <a:spcPts val="0"/>
              </a:spcBef>
              <a:spcAft>
                <a:spcPts val="0"/>
              </a:spcAft>
              <a:buSzPts val="1500"/>
              <a:buChar char="●"/>
            </a:pPr>
            <a:r>
              <a:rPr lang="en" sz="1500"/>
              <a:t>Improved our AI skills</a:t>
            </a:r>
            <a:endParaRPr sz="1500"/>
          </a:p>
          <a:p>
            <a:pPr marL="457200" marR="0" lvl="0" indent="-323850" algn="l" rtl="0">
              <a:lnSpc>
                <a:spcPct val="200000"/>
              </a:lnSpc>
              <a:spcBef>
                <a:spcPts val="0"/>
              </a:spcBef>
              <a:spcAft>
                <a:spcPts val="0"/>
              </a:spcAft>
              <a:buSzPts val="1500"/>
              <a:buChar char="●"/>
            </a:pPr>
            <a:r>
              <a:rPr lang="en" sz="1500"/>
              <a:t>Organized pretty well </a:t>
            </a:r>
            <a:endParaRPr sz="1500"/>
          </a:p>
        </p:txBody>
      </p:sp>
      <p:sp>
        <p:nvSpPr>
          <p:cNvPr id="415" name="Google Shape;415;gb0cf907969_0_0"/>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pic>
        <p:nvPicPr>
          <p:cNvPr id="416" name="Google Shape;416;gb0cf907969_0_0"/>
          <p:cNvPicPr preferRelativeResize="0"/>
          <p:nvPr/>
        </p:nvPicPr>
        <p:blipFill>
          <a:blip r:embed="rId4">
            <a:alphaModFix/>
          </a:blip>
          <a:stretch>
            <a:fillRect/>
          </a:stretch>
        </p:blipFill>
        <p:spPr>
          <a:xfrm>
            <a:off x="5819625" y="1529375"/>
            <a:ext cx="2196601" cy="2196601"/>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0"/>
        <p:cNvGrpSpPr/>
        <p:nvPr/>
      </p:nvGrpSpPr>
      <p:grpSpPr>
        <a:xfrm>
          <a:off x="0" y="0"/>
          <a:ext cx="0" cy="0"/>
          <a:chOff x="0" y="0"/>
          <a:chExt cx="0" cy="0"/>
        </a:xfrm>
      </p:grpSpPr>
      <p:sp>
        <p:nvSpPr>
          <p:cNvPr id="421" name="Google Shape;421;p12"/>
          <p:cNvSpPr txBox="1">
            <a:spLocks noGrp="1"/>
          </p:cNvSpPr>
          <p:nvPr>
            <p:ph type="title"/>
          </p:nvPr>
        </p:nvSpPr>
        <p:spPr>
          <a:xfrm>
            <a:off x="0" y="2167500"/>
            <a:ext cx="3665100" cy="8085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800"/>
              <a:buNone/>
            </a:pPr>
            <a:r>
              <a:rPr lang="en"/>
              <a:t>CONCLUSION</a:t>
            </a:r>
            <a:endParaRPr/>
          </a:p>
        </p:txBody>
      </p:sp>
      <p:cxnSp>
        <p:nvCxnSpPr>
          <p:cNvPr id="422" name="Google Shape;422;p12"/>
          <p:cNvCxnSpPr/>
          <p:nvPr/>
        </p:nvCxnSpPr>
        <p:spPr>
          <a:xfrm>
            <a:off x="3723850" y="2241288"/>
            <a:ext cx="10500" cy="734700"/>
          </a:xfrm>
          <a:prstGeom prst="straightConnector1">
            <a:avLst/>
          </a:prstGeom>
          <a:noFill/>
          <a:ln w="19050" cap="flat" cmpd="sng">
            <a:solidFill>
              <a:srgbClr val="F3F3F3"/>
            </a:solidFill>
            <a:prstDash val="solid"/>
            <a:round/>
            <a:headEnd type="oval" w="med" len="med"/>
            <a:tailEnd type="oval" w="med" len="med"/>
          </a:ln>
        </p:spPr>
      </p:cxnSp>
      <p:sp>
        <p:nvSpPr>
          <p:cNvPr id="423" name="Google Shape;423;p12"/>
          <p:cNvSpPr txBox="1">
            <a:spLocks noGrp="1"/>
          </p:cNvSpPr>
          <p:nvPr>
            <p:ph type="subTitle" idx="4294967295"/>
          </p:nvPr>
        </p:nvSpPr>
        <p:spPr>
          <a:xfrm>
            <a:off x="4069125" y="1923825"/>
            <a:ext cx="4739700" cy="13815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200000"/>
              </a:lnSpc>
              <a:spcBef>
                <a:spcPts val="0"/>
              </a:spcBef>
              <a:spcAft>
                <a:spcPts val="0"/>
              </a:spcAft>
              <a:buClr>
                <a:srgbClr val="F3F3F3"/>
              </a:buClr>
              <a:buSzPts val="1500"/>
              <a:buFont typeface="Fira Sans Condensed Light"/>
              <a:buChar char="●"/>
            </a:pPr>
            <a:r>
              <a:rPr lang="en" sz="1500"/>
              <a:t>Good progress</a:t>
            </a:r>
            <a:endParaRPr sz="1500"/>
          </a:p>
          <a:p>
            <a:pPr marL="457200" marR="0" lvl="0" indent="-323850" algn="l" rtl="0">
              <a:lnSpc>
                <a:spcPct val="200000"/>
              </a:lnSpc>
              <a:spcBef>
                <a:spcPts val="0"/>
              </a:spcBef>
              <a:spcAft>
                <a:spcPts val="0"/>
              </a:spcAft>
              <a:buClr>
                <a:srgbClr val="F3F3F3"/>
              </a:buClr>
              <a:buSzPts val="1500"/>
              <a:buFont typeface="Fira Sans Condensed Light"/>
              <a:buChar char="●"/>
            </a:pPr>
            <a:r>
              <a:rPr lang="en" sz="1500"/>
              <a:t>New goal : create a talkable assistant</a:t>
            </a:r>
            <a:endParaRPr sz="1500"/>
          </a:p>
          <a:p>
            <a:pPr marL="457200" marR="0" lvl="0" indent="-323850" algn="l" rtl="0">
              <a:lnSpc>
                <a:spcPct val="200000"/>
              </a:lnSpc>
              <a:spcBef>
                <a:spcPts val="0"/>
              </a:spcBef>
              <a:spcAft>
                <a:spcPts val="0"/>
              </a:spcAft>
              <a:buSzPts val="1500"/>
              <a:buChar char="●"/>
            </a:pPr>
            <a:r>
              <a:rPr lang="en" sz="1500"/>
              <a:t>Some little improvements remaining</a:t>
            </a:r>
            <a:endParaRPr sz="1500"/>
          </a:p>
        </p:txBody>
      </p:sp>
      <p:sp>
        <p:nvSpPr>
          <p:cNvPr id="424" name="Google Shape;424;p12"/>
          <p:cNvSpPr txBox="1">
            <a:spLocks noGrp="1"/>
          </p:cNvSpPr>
          <p:nvPr>
            <p:ph type="subTitle" idx="4294967295"/>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425" name="Google Shape;425;p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76</a:t>
            </a:fld>
            <a:endParaRPr/>
          </a:p>
        </p:txBody>
      </p:sp>
      <p:sp>
        <p:nvSpPr>
          <p:cNvPr id="426" name="Google Shape;426;p12"/>
          <p:cNvSpPr txBox="1">
            <a:spLocks noGrp="1"/>
          </p:cNvSpPr>
          <p:nvPr>
            <p:ph type="subTitle" idx="4294967295"/>
          </p:nvPr>
        </p:nvSpPr>
        <p:spPr>
          <a:xfrm>
            <a:off x="7802013" y="712600"/>
            <a:ext cx="14283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CONCLUSION</a:t>
            </a:r>
            <a:endParaRPr sz="1200" b="1" i="0" u="none" strike="noStrike" cap="none">
              <a:solidFill>
                <a:srgbClr val="F3F3F3"/>
              </a:solidFill>
              <a:latin typeface="Rajdhani"/>
              <a:ea typeface="Rajdhani"/>
              <a:cs typeface="Rajdhani"/>
              <a:sym typeface="Rajdhani"/>
            </a:endParaRPr>
          </a:p>
        </p:txBody>
      </p:sp>
      <p:sp>
        <p:nvSpPr>
          <p:cNvPr id="427" name="Google Shape;427;p12"/>
          <p:cNvSpPr/>
          <p:nvPr/>
        </p:nvSpPr>
        <p:spPr>
          <a:xfrm>
            <a:off x="4643024"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12"/>
          <p:cNvSpPr/>
          <p:nvPr/>
        </p:nvSpPr>
        <p:spPr>
          <a:xfrm>
            <a:off x="5568484"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12"/>
          <p:cNvSpPr/>
          <p:nvPr/>
        </p:nvSpPr>
        <p:spPr>
          <a:xfrm>
            <a:off x="6493943"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12"/>
          <p:cNvSpPr/>
          <p:nvPr/>
        </p:nvSpPr>
        <p:spPr>
          <a:xfrm>
            <a:off x="7419403"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12"/>
          <p:cNvSpPr/>
          <p:nvPr/>
        </p:nvSpPr>
        <p:spPr>
          <a:xfrm>
            <a:off x="8344863" y="387664"/>
            <a:ext cx="342900" cy="255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32" name="Google Shape;432;p12"/>
          <p:cNvCxnSpPr>
            <a:stCxn id="427" idx="6"/>
            <a:endCxn id="428" idx="2"/>
          </p:cNvCxnSpPr>
          <p:nvPr/>
        </p:nvCxnSpPr>
        <p:spPr>
          <a:xfrm>
            <a:off x="4985924" y="515464"/>
            <a:ext cx="582600" cy="0"/>
          </a:xfrm>
          <a:prstGeom prst="straightConnector1">
            <a:avLst/>
          </a:prstGeom>
          <a:noFill/>
          <a:ln w="19050" cap="flat" cmpd="sng">
            <a:solidFill>
              <a:srgbClr val="F3F3F3"/>
            </a:solidFill>
            <a:prstDash val="solid"/>
            <a:round/>
            <a:headEnd type="none" w="sm" len="sm"/>
            <a:tailEnd type="none" w="sm" len="sm"/>
          </a:ln>
        </p:spPr>
      </p:cxnSp>
      <p:cxnSp>
        <p:nvCxnSpPr>
          <p:cNvPr id="433" name="Google Shape;433;p12"/>
          <p:cNvCxnSpPr>
            <a:stCxn id="428" idx="6"/>
            <a:endCxn id="429" idx="2"/>
          </p:cNvCxnSpPr>
          <p:nvPr/>
        </p:nvCxnSpPr>
        <p:spPr>
          <a:xfrm>
            <a:off x="5911384" y="515464"/>
            <a:ext cx="582600" cy="0"/>
          </a:xfrm>
          <a:prstGeom prst="straightConnector1">
            <a:avLst/>
          </a:prstGeom>
          <a:noFill/>
          <a:ln w="19050" cap="flat" cmpd="sng">
            <a:solidFill>
              <a:srgbClr val="F3F3F3"/>
            </a:solidFill>
            <a:prstDash val="solid"/>
            <a:round/>
            <a:headEnd type="none" w="sm" len="sm"/>
            <a:tailEnd type="none" w="sm" len="sm"/>
          </a:ln>
        </p:spPr>
      </p:cxnSp>
      <p:cxnSp>
        <p:nvCxnSpPr>
          <p:cNvPr id="434" name="Google Shape;434;p12"/>
          <p:cNvCxnSpPr>
            <a:stCxn id="429" idx="6"/>
            <a:endCxn id="430" idx="2"/>
          </p:cNvCxnSpPr>
          <p:nvPr/>
        </p:nvCxnSpPr>
        <p:spPr>
          <a:xfrm>
            <a:off x="6836843" y="515464"/>
            <a:ext cx="582600" cy="0"/>
          </a:xfrm>
          <a:prstGeom prst="straightConnector1">
            <a:avLst/>
          </a:prstGeom>
          <a:noFill/>
          <a:ln w="19050" cap="flat" cmpd="sng">
            <a:solidFill>
              <a:srgbClr val="F3F3F3"/>
            </a:solidFill>
            <a:prstDash val="solid"/>
            <a:round/>
            <a:headEnd type="none" w="sm" len="sm"/>
            <a:tailEnd type="none" w="sm" len="sm"/>
          </a:ln>
        </p:spPr>
      </p:cxnSp>
      <p:cxnSp>
        <p:nvCxnSpPr>
          <p:cNvPr id="435" name="Google Shape;435;p12"/>
          <p:cNvCxnSpPr>
            <a:stCxn id="430" idx="6"/>
            <a:endCxn id="431" idx="2"/>
          </p:cNvCxnSpPr>
          <p:nvPr/>
        </p:nvCxnSpPr>
        <p:spPr>
          <a:xfrm>
            <a:off x="7762303" y="515464"/>
            <a:ext cx="582600" cy="0"/>
          </a:xfrm>
          <a:prstGeom prst="straightConnector1">
            <a:avLst/>
          </a:prstGeom>
          <a:noFill/>
          <a:ln w="19050" cap="flat" cmpd="sng">
            <a:solidFill>
              <a:srgbClr val="F3F3F3"/>
            </a:solidFill>
            <a:prstDash val="solid"/>
            <a:round/>
            <a:headEnd type="none" w="sm" len="sm"/>
            <a:tailEnd type="none" w="sm" len="sm"/>
          </a:ln>
        </p:spPr>
      </p:cxnSp>
      <p:sp>
        <p:nvSpPr>
          <p:cNvPr id="436" name="Google Shape;436;p12"/>
          <p:cNvSpPr txBox="1">
            <a:spLocks noGrp="1"/>
          </p:cNvSpPr>
          <p:nvPr>
            <p:ph type="subTitle" idx="4294967295"/>
          </p:nvPr>
        </p:nvSpPr>
        <p:spPr>
          <a:xfrm>
            <a:off x="4015575" y="710950"/>
            <a:ext cx="15978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INTRODUCTION</a:t>
            </a:r>
            <a:endParaRPr sz="1200" b="1" i="0" u="none" strike="noStrike" cap="none">
              <a:solidFill>
                <a:srgbClr val="F3F3F3"/>
              </a:solidFill>
              <a:latin typeface="Rajdhani"/>
              <a:ea typeface="Rajdhani"/>
              <a:cs typeface="Rajdhani"/>
              <a:sym typeface="Rajdhani"/>
            </a:endParaRPr>
          </a:p>
        </p:txBody>
      </p:sp>
      <p:sp>
        <p:nvSpPr>
          <p:cNvPr id="437" name="Google Shape;437;p12"/>
          <p:cNvSpPr txBox="1">
            <a:spLocks noGrp="1"/>
          </p:cNvSpPr>
          <p:nvPr>
            <p:ph type="subTitle" idx="4294967295"/>
          </p:nvPr>
        </p:nvSpPr>
        <p:spPr>
          <a:xfrm>
            <a:off x="4680629" y="154100"/>
            <a:ext cx="21186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PRESENTATION</a:t>
            </a:r>
            <a:endParaRPr sz="1200" b="1" i="0" u="none" strike="noStrike" cap="none">
              <a:solidFill>
                <a:srgbClr val="F3F3F3"/>
              </a:solidFill>
              <a:latin typeface="Rajdhani"/>
              <a:ea typeface="Rajdhani"/>
              <a:cs typeface="Rajdhani"/>
              <a:sym typeface="Rajdhani"/>
            </a:endParaRPr>
          </a:p>
        </p:txBody>
      </p:sp>
      <p:sp>
        <p:nvSpPr>
          <p:cNvPr id="438" name="Google Shape;438;p12"/>
          <p:cNvSpPr txBox="1">
            <a:spLocks noGrp="1"/>
          </p:cNvSpPr>
          <p:nvPr>
            <p:ph type="subTitle" idx="4294967295"/>
          </p:nvPr>
        </p:nvSpPr>
        <p:spPr>
          <a:xfrm>
            <a:off x="5570092" y="712600"/>
            <a:ext cx="21906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sz="1200" b="1" i="0" u="none" strike="noStrike" cap="none">
                <a:solidFill>
                  <a:srgbClr val="F3F3F3"/>
                </a:solidFill>
                <a:latin typeface="Rajdhani"/>
                <a:ea typeface="Rajdhani"/>
                <a:cs typeface="Rajdhani"/>
                <a:sym typeface="Rajdhani"/>
              </a:rPr>
              <a:t>ORGANIZATION</a:t>
            </a:r>
            <a:endParaRPr sz="1200" b="1" i="0" u="none" strike="noStrike" cap="none">
              <a:solidFill>
                <a:srgbClr val="F3F3F3"/>
              </a:solidFill>
              <a:latin typeface="Rajdhani"/>
              <a:ea typeface="Rajdhani"/>
              <a:cs typeface="Rajdhani"/>
              <a:sym typeface="Rajdhani"/>
            </a:endParaRPr>
          </a:p>
        </p:txBody>
      </p:sp>
      <p:sp>
        <p:nvSpPr>
          <p:cNvPr id="439" name="Google Shape;439;p12"/>
          <p:cNvSpPr txBox="1">
            <a:spLocks noGrp="1"/>
          </p:cNvSpPr>
          <p:nvPr>
            <p:ph type="title" idx="4294967295"/>
          </p:nvPr>
        </p:nvSpPr>
        <p:spPr>
          <a:xfrm>
            <a:off x="4622475"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01</a:t>
            </a:r>
            <a:endParaRPr sz="1000"/>
          </a:p>
        </p:txBody>
      </p:sp>
      <p:sp>
        <p:nvSpPr>
          <p:cNvPr id="440" name="Google Shape;440;p12"/>
          <p:cNvSpPr txBox="1">
            <a:spLocks noGrp="1"/>
          </p:cNvSpPr>
          <p:nvPr>
            <p:ph type="title" idx="4294967295"/>
          </p:nvPr>
        </p:nvSpPr>
        <p:spPr>
          <a:xfrm>
            <a:off x="5547925"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02</a:t>
            </a:r>
            <a:endParaRPr sz="1000"/>
          </a:p>
        </p:txBody>
      </p:sp>
      <p:sp>
        <p:nvSpPr>
          <p:cNvPr id="441" name="Google Shape;441;p12"/>
          <p:cNvSpPr txBox="1">
            <a:spLocks noGrp="1"/>
          </p:cNvSpPr>
          <p:nvPr>
            <p:ph type="title" idx="4294967295"/>
          </p:nvPr>
        </p:nvSpPr>
        <p:spPr>
          <a:xfrm>
            <a:off x="6473388"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03</a:t>
            </a:r>
            <a:endParaRPr sz="1000"/>
          </a:p>
        </p:txBody>
      </p:sp>
      <p:sp>
        <p:nvSpPr>
          <p:cNvPr id="442" name="Google Shape;442;p12"/>
          <p:cNvSpPr txBox="1">
            <a:spLocks noGrp="1"/>
          </p:cNvSpPr>
          <p:nvPr>
            <p:ph type="title" idx="4294967295"/>
          </p:nvPr>
        </p:nvSpPr>
        <p:spPr>
          <a:xfrm>
            <a:off x="7398050"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04</a:t>
            </a:r>
            <a:endParaRPr sz="1000"/>
          </a:p>
        </p:txBody>
      </p:sp>
      <p:sp>
        <p:nvSpPr>
          <p:cNvPr id="443" name="Google Shape;443;p12"/>
          <p:cNvSpPr txBox="1">
            <a:spLocks noGrp="1"/>
          </p:cNvSpPr>
          <p:nvPr>
            <p:ph type="title" idx="4294967295"/>
          </p:nvPr>
        </p:nvSpPr>
        <p:spPr>
          <a:xfrm>
            <a:off x="8323538" y="387675"/>
            <a:ext cx="384000" cy="255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 sz="1000"/>
              <a:t>05</a:t>
            </a:r>
            <a:endParaRPr sz="1000"/>
          </a:p>
        </p:txBody>
      </p:sp>
      <p:sp>
        <p:nvSpPr>
          <p:cNvPr id="444" name="Google Shape;444;p12"/>
          <p:cNvSpPr txBox="1">
            <a:spLocks noGrp="1"/>
          </p:cNvSpPr>
          <p:nvPr>
            <p:ph type="subTitle" idx="4294967295"/>
          </p:nvPr>
        </p:nvSpPr>
        <p:spPr>
          <a:xfrm>
            <a:off x="6835004" y="152450"/>
            <a:ext cx="1511700" cy="1659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rgbClr val="F3F3F3"/>
              </a:buClr>
              <a:buSzPts val="1200"/>
              <a:buFont typeface="Fira Sans Condensed Light"/>
              <a:buNone/>
            </a:pPr>
            <a:r>
              <a:rPr lang="en" b="1">
                <a:latin typeface="Rajdhani"/>
                <a:ea typeface="Rajdhani"/>
                <a:cs typeface="Rajdhani"/>
                <a:sym typeface="Rajdhani"/>
              </a:rPr>
              <a:t>OUR PROJECT</a:t>
            </a:r>
            <a:endParaRPr sz="1200" b="1" i="0" u="none" strike="noStrike" cap="none">
              <a:solidFill>
                <a:srgbClr val="F3F3F3"/>
              </a:solidFill>
              <a:latin typeface="Rajdhani"/>
              <a:ea typeface="Rajdhani"/>
              <a:cs typeface="Rajdhani"/>
              <a:sym typeface="Rajdhan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8"/>
        <p:cNvGrpSpPr/>
        <p:nvPr/>
      </p:nvGrpSpPr>
      <p:grpSpPr>
        <a:xfrm>
          <a:off x="0" y="0"/>
          <a:ext cx="0" cy="0"/>
          <a:chOff x="0" y="0"/>
          <a:chExt cx="0" cy="0"/>
        </a:xfrm>
      </p:grpSpPr>
      <p:sp>
        <p:nvSpPr>
          <p:cNvPr id="449" name="Google Shape;449;p13"/>
          <p:cNvSpPr txBox="1">
            <a:spLocks noGrp="1"/>
          </p:cNvSpPr>
          <p:nvPr>
            <p:ph type="title"/>
          </p:nvPr>
        </p:nvSpPr>
        <p:spPr>
          <a:xfrm>
            <a:off x="0" y="0"/>
            <a:ext cx="9144000" cy="5143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5700"/>
              <a:t>DEMONSTRATION</a:t>
            </a:r>
            <a:endParaRPr sz="5700"/>
          </a:p>
        </p:txBody>
      </p:sp>
      <p:sp>
        <p:nvSpPr>
          <p:cNvPr id="450" name="Google Shape;450;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77</a:t>
            </a:fld>
            <a:endParaRPr/>
          </a:p>
        </p:txBody>
      </p:sp>
      <p:sp>
        <p:nvSpPr>
          <p:cNvPr id="451" name="Google Shape;451;p13"/>
          <p:cNvSpPr txBox="1">
            <a:spLocks noGrp="1"/>
          </p:cNvSpPr>
          <p:nvPr>
            <p:ph type="subTitle" idx="4294967295"/>
          </p:nvPr>
        </p:nvSpPr>
        <p:spPr>
          <a:xfrm>
            <a:off x="1224900" y="4709100"/>
            <a:ext cx="66942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5"/>
        <p:cNvGrpSpPr/>
        <p:nvPr/>
      </p:nvGrpSpPr>
      <p:grpSpPr>
        <a:xfrm>
          <a:off x="0" y="0"/>
          <a:ext cx="0" cy="0"/>
          <a:chOff x="0" y="0"/>
          <a:chExt cx="0" cy="0"/>
        </a:xfrm>
      </p:grpSpPr>
      <p:sp>
        <p:nvSpPr>
          <p:cNvPr id="456" name="Google Shape;456;gaffc9f7582_4_8"/>
          <p:cNvSpPr txBox="1">
            <a:spLocks noGrp="1"/>
          </p:cNvSpPr>
          <p:nvPr>
            <p:ph type="title"/>
          </p:nvPr>
        </p:nvSpPr>
        <p:spPr>
          <a:xfrm>
            <a:off x="0" y="1418700"/>
            <a:ext cx="9144000" cy="2306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5700"/>
              <a:t>THANKS FOR YOUR ATTENTION</a:t>
            </a:r>
            <a:endParaRPr sz="5700"/>
          </a:p>
          <a:p>
            <a:pPr marL="0" lvl="0" indent="0" algn="ctr" rtl="0">
              <a:lnSpc>
                <a:spcPct val="100000"/>
              </a:lnSpc>
              <a:spcBef>
                <a:spcPts val="0"/>
              </a:spcBef>
              <a:spcAft>
                <a:spcPts val="0"/>
              </a:spcAft>
              <a:buSzPts val="4800"/>
              <a:buNone/>
            </a:pPr>
            <a:r>
              <a:rPr lang="en" sz="5700"/>
              <a:t>ANY QUESTIONS ?</a:t>
            </a:r>
            <a:endParaRPr sz="5700"/>
          </a:p>
        </p:txBody>
      </p:sp>
      <p:sp>
        <p:nvSpPr>
          <p:cNvPr id="457" name="Google Shape;457;gaffc9f7582_4_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78</a:t>
            </a:fld>
            <a:endParaRPr/>
          </a:p>
        </p:txBody>
      </p:sp>
      <p:sp>
        <p:nvSpPr>
          <p:cNvPr id="458" name="Google Shape;458;gaffc9f7582_4_8"/>
          <p:cNvSpPr txBox="1">
            <a:spLocks noGrp="1"/>
          </p:cNvSpPr>
          <p:nvPr>
            <p:ph type="subTitle" idx="4294967295"/>
          </p:nvPr>
        </p:nvSpPr>
        <p:spPr>
          <a:xfrm>
            <a:off x="1224900" y="4709100"/>
            <a:ext cx="66942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a:solidFill>
                  <a:srgbClr val="F3F3F3"/>
                </a:solidFill>
                <a:latin typeface="Fira Sans Condensed Light"/>
                <a:ea typeface="Fira Sans Condensed Light"/>
                <a:cs typeface="Fira Sans Condensed Light"/>
                <a:sym typeface="Fira Sans Condensed Light"/>
              </a:rPr>
              <a:t>Enguerrand BOITEL - Elio ELHOYECK - Mohamad Karim MAKHLOUF - Vincent RAMOUSSET</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2"/>
        <p:cNvGrpSpPr/>
        <p:nvPr/>
      </p:nvGrpSpPr>
      <p:grpSpPr>
        <a:xfrm>
          <a:off x="0" y="0"/>
          <a:ext cx="0" cy="0"/>
          <a:chOff x="0" y="0"/>
          <a:chExt cx="0" cy="0"/>
        </a:xfrm>
      </p:grpSpPr>
      <p:sp>
        <p:nvSpPr>
          <p:cNvPr id="463" name="Google Shape;463;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7" name="Google Shape;449;p13">
            <a:extLst>
              <a:ext uri="{FF2B5EF4-FFF2-40B4-BE49-F238E27FC236}">
                <a16:creationId xmlns:a16="http://schemas.microsoft.com/office/drawing/2014/main" id="{C280457A-EE8E-7044-A54D-0402E9F0B3FF}"/>
              </a:ext>
            </a:extLst>
          </p:cNvPr>
          <p:cNvSpPr txBox="1">
            <a:spLocks/>
          </p:cNvSpPr>
          <p:nvPr/>
        </p:nvSpPr>
        <p:spPr>
          <a:xfrm>
            <a:off x="1475814" y="1"/>
            <a:ext cx="6370831" cy="5143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1pPr>
            <a:lvl2pPr marR="0" lvl="1"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3000"/>
              <a:buFont typeface="Rajdhani"/>
              <a:buNone/>
              <a:defRPr sz="3000" b="1" i="0" u="none" strike="noStrike" cap="none">
                <a:solidFill>
                  <a:srgbClr val="F3F3F3"/>
                </a:solidFill>
                <a:latin typeface="Rajdhani"/>
                <a:ea typeface="Rajdhani"/>
                <a:cs typeface="Rajdhani"/>
                <a:sym typeface="Rajdhani"/>
              </a:defRPr>
            </a:lvl9pPr>
          </a:lstStyle>
          <a:p>
            <a:pPr>
              <a:buSzPts val="4800"/>
            </a:pPr>
            <a:r>
              <a:rPr lang="fr-FR" sz="3200" dirty="0"/>
              <a:t>How </a:t>
            </a:r>
            <a:r>
              <a:rPr lang="fr-FR" sz="3200" dirty="0" err="1"/>
              <a:t>could</a:t>
            </a:r>
            <a:r>
              <a:rPr lang="fr-FR" sz="3200" dirty="0"/>
              <a:t> </a:t>
            </a:r>
            <a:r>
              <a:rPr lang="fr-FR" sz="3200" dirty="0" err="1"/>
              <a:t>VEEMbot</a:t>
            </a:r>
            <a:r>
              <a:rPr lang="fr-FR" sz="3200" dirty="0"/>
              <a:t> </a:t>
            </a:r>
            <a:r>
              <a:rPr lang="fr-FR" sz="3200" dirty="0" err="1"/>
              <a:t>be</a:t>
            </a:r>
            <a:r>
              <a:rPr lang="fr-FR" sz="3200" dirty="0"/>
              <a:t> an </a:t>
            </a:r>
            <a:r>
              <a:rPr lang="fr-FR" sz="3200" dirty="0" err="1"/>
              <a:t>improvement</a:t>
            </a:r>
            <a:r>
              <a:rPr lang="fr-FR" sz="3200" dirty="0"/>
              <a:t> for </a:t>
            </a:r>
            <a:r>
              <a:rPr lang="fr-FR" sz="3200" dirty="0" err="1"/>
              <a:t>our</a:t>
            </a:r>
            <a:r>
              <a:rPr lang="fr-FR" sz="3200" dirty="0"/>
              <a:t> future </a:t>
            </a:r>
            <a:r>
              <a:rPr lang="fr-FR" sz="3200" dirty="0" err="1"/>
              <a:t>customers</a:t>
            </a:r>
            <a:r>
              <a:rPr lang="fr-FR" sz="3200" dirty="0"/>
              <a:t> ?</a:t>
            </a:r>
          </a:p>
        </p:txBody>
      </p:sp>
      <p:sp>
        <p:nvSpPr>
          <p:cNvPr id="3" name="Google Shape;126;p10">
            <a:extLst>
              <a:ext uri="{FF2B5EF4-FFF2-40B4-BE49-F238E27FC236}">
                <a16:creationId xmlns:a16="http://schemas.microsoft.com/office/drawing/2014/main" id="{47FC27EE-7C4C-5141-BA59-3B847DD7829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1" i="0" u="none" strike="noStrike" cap="none" dirty="0">
                <a:solidFill>
                  <a:srgbClr val="F3F3F3"/>
                </a:solidFill>
                <a:latin typeface="Fira Sans Condensed Light"/>
                <a:ea typeface="Fira Sans Condensed Light"/>
                <a:cs typeface="Fira Sans Condensed Light"/>
                <a:sym typeface="Fira Sans Condensed Light"/>
              </a:rPr>
              <a:t>Enguerrand BOITEL </a:t>
            </a:r>
            <a:r>
              <a:rPr lang="en" sz="1200" b="0" i="0" u="none" strike="noStrike" cap="none" dirty="0">
                <a:solidFill>
                  <a:srgbClr val="F3F3F3"/>
                </a:solidFill>
                <a:latin typeface="Fira Sans Condensed Light"/>
                <a:ea typeface="Fira Sans Condensed Light"/>
                <a:cs typeface="Fira Sans Condensed Light"/>
                <a:sym typeface="Fira Sans Condensed Light"/>
              </a:rPr>
              <a:t>- Elio ELHOYECK - Mohamad Karim MAKHLOUF -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2" name="Espace réservé du numéro de diapositive 1">
            <a:extLst>
              <a:ext uri="{FF2B5EF4-FFF2-40B4-BE49-F238E27FC236}">
                <a16:creationId xmlns:a16="http://schemas.microsoft.com/office/drawing/2014/main" id="{47B08852-29A9-0449-8034-DA9F126B79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spTree>
    <p:extLst>
      <p:ext uri="{BB962C8B-B14F-4D97-AF65-F5344CB8AC3E}">
        <p14:creationId xmlns:p14="http://schemas.microsoft.com/office/powerpoint/2010/main" val="1331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7"/>
        <p:cNvGrpSpPr/>
        <p:nvPr/>
      </p:nvGrpSpPr>
      <p:grpSpPr>
        <a:xfrm>
          <a:off x="0" y="0"/>
          <a:ext cx="0" cy="0"/>
          <a:chOff x="0" y="0"/>
          <a:chExt cx="0" cy="0"/>
        </a:xfrm>
      </p:grpSpPr>
      <p:sp>
        <p:nvSpPr>
          <p:cNvPr id="468" name="Google Shape;468;p17"/>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en"/>
              <a:t>NAME OF YOUR SECTION</a:t>
            </a:r>
            <a:endParaRPr/>
          </a:p>
        </p:txBody>
      </p:sp>
      <p:sp>
        <p:nvSpPr>
          <p:cNvPr id="469" name="Google Shape;469;p17"/>
          <p:cNvSpPr txBox="1">
            <a:spLocks noGrp="1"/>
          </p:cNvSpPr>
          <p:nvPr>
            <p:ph type="subTitle" idx="1"/>
          </p:nvPr>
        </p:nvSpPr>
        <p:spPr>
          <a:xfrm>
            <a:off x="4917750" y="3290550"/>
            <a:ext cx="2026800" cy="52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a:t>You could enter a subtitle here if you need it</a:t>
            </a:r>
            <a:endParaRPr/>
          </a:p>
        </p:txBody>
      </p:sp>
      <p:sp>
        <p:nvSpPr>
          <p:cNvPr id="470" name="Google Shape;470;p17"/>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2000"/>
              <a:buNone/>
            </a:pPr>
            <a:r>
              <a:rPr lang="en"/>
              <a:t>01</a:t>
            </a:r>
            <a:endParaRPr/>
          </a:p>
        </p:txBody>
      </p:sp>
      <p:cxnSp>
        <p:nvCxnSpPr>
          <p:cNvPr id="471" name="Google Shape;471;p17"/>
          <p:cNvCxnSpPr/>
          <p:nvPr/>
        </p:nvCxnSpPr>
        <p:spPr>
          <a:xfrm rot="10800000" flipH="1">
            <a:off x="5001175" y="3111650"/>
            <a:ext cx="3425700" cy="2100"/>
          </a:xfrm>
          <a:prstGeom prst="straightConnector1">
            <a:avLst/>
          </a:prstGeom>
          <a:noFill/>
          <a:ln w="19050" cap="flat" cmpd="sng">
            <a:solidFill>
              <a:srgbClr val="F3F3F3"/>
            </a:solidFill>
            <a:prstDash val="solid"/>
            <a:round/>
            <a:headEnd type="oval" w="med" len="med"/>
            <a:tailEnd type="oval" w="med" len="med"/>
          </a:ln>
        </p:spPr>
      </p:cxnSp>
      <p:sp>
        <p:nvSpPr>
          <p:cNvPr id="472" name="Google Shape;472;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80</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6"/>
        <p:cNvGrpSpPr/>
        <p:nvPr/>
      </p:nvGrpSpPr>
      <p:grpSpPr>
        <a:xfrm>
          <a:off x="0" y="0"/>
          <a:ext cx="0" cy="0"/>
          <a:chOff x="0" y="0"/>
          <a:chExt cx="0" cy="0"/>
        </a:xfrm>
      </p:grpSpPr>
      <p:sp>
        <p:nvSpPr>
          <p:cNvPr id="477" name="Google Shape;477;p18"/>
          <p:cNvSpPr txBox="1">
            <a:spLocks noGrp="1"/>
          </p:cNvSpPr>
          <p:nvPr>
            <p:ph type="title" idx="6"/>
          </p:nvPr>
        </p:nvSpPr>
        <p:spPr>
          <a:xfrm>
            <a:off x="7200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sz="3000">
                <a:solidFill>
                  <a:srgbClr val="F3F3F3"/>
                </a:solidFill>
              </a:rPr>
              <a:t>WHAT SETS US APART?</a:t>
            </a:r>
            <a:endParaRPr sz="3000">
              <a:solidFill>
                <a:srgbClr val="F3F3F3"/>
              </a:solidFill>
            </a:endParaRPr>
          </a:p>
        </p:txBody>
      </p:sp>
      <p:sp>
        <p:nvSpPr>
          <p:cNvPr id="478" name="Google Shape;478;p18"/>
          <p:cNvSpPr txBox="1">
            <a:spLocks noGrp="1"/>
          </p:cNvSpPr>
          <p:nvPr>
            <p:ph type="subTitle" idx="1"/>
          </p:nvPr>
        </p:nvSpPr>
        <p:spPr>
          <a:xfrm>
            <a:off x="720000" y="2055925"/>
            <a:ext cx="2060700" cy="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200"/>
              <a:buNone/>
            </a:pPr>
            <a:r>
              <a:rPr lang="en"/>
              <a:t>Despite being red, Mars is actually a cold place. It’s full of iron oxide dust</a:t>
            </a:r>
            <a:endParaRPr>
              <a:solidFill>
                <a:srgbClr val="F3F3F3"/>
              </a:solidFill>
            </a:endParaRPr>
          </a:p>
        </p:txBody>
      </p:sp>
      <p:sp>
        <p:nvSpPr>
          <p:cNvPr id="479" name="Google Shape;479;p18"/>
          <p:cNvSpPr txBox="1">
            <a:spLocks noGrp="1"/>
          </p:cNvSpPr>
          <p:nvPr>
            <p:ph type="subTitle" idx="2"/>
          </p:nvPr>
        </p:nvSpPr>
        <p:spPr>
          <a:xfrm>
            <a:off x="6362450" y="2055925"/>
            <a:ext cx="2060700" cy="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200"/>
              <a:buNone/>
            </a:pPr>
            <a:r>
              <a:rPr lang="en">
                <a:solidFill>
                  <a:schemeClr val="lt2"/>
                </a:solidFill>
              </a:rPr>
              <a:t>Venus has a beautiful name and is the second planet from the Sun</a:t>
            </a:r>
            <a:endParaRPr/>
          </a:p>
        </p:txBody>
      </p:sp>
      <p:sp>
        <p:nvSpPr>
          <p:cNvPr id="480" name="Google Shape;480;p18"/>
          <p:cNvSpPr txBox="1">
            <a:spLocks noGrp="1"/>
          </p:cNvSpPr>
          <p:nvPr>
            <p:ph type="subTitle" idx="3"/>
          </p:nvPr>
        </p:nvSpPr>
        <p:spPr>
          <a:xfrm>
            <a:off x="3541212" y="2055925"/>
            <a:ext cx="2060700" cy="972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1600"/>
              </a:spcAft>
              <a:buSzPts val="1200"/>
              <a:buNone/>
            </a:pPr>
            <a:r>
              <a:rPr lang="en"/>
              <a:t>Neptune is the fourth-largest planet in our Solar System</a:t>
            </a:r>
            <a:endParaRPr>
              <a:solidFill>
                <a:srgbClr val="F3F3F3"/>
              </a:solidFill>
            </a:endParaRPr>
          </a:p>
        </p:txBody>
      </p:sp>
      <p:sp>
        <p:nvSpPr>
          <p:cNvPr id="481" name="Google Shape;481;p18"/>
          <p:cNvSpPr txBox="1">
            <a:spLocks noGrp="1"/>
          </p:cNvSpPr>
          <p:nvPr>
            <p:ph type="title"/>
          </p:nvPr>
        </p:nvSpPr>
        <p:spPr>
          <a:xfrm>
            <a:off x="980700" y="3436575"/>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t>MARS</a:t>
            </a:r>
            <a:endParaRPr/>
          </a:p>
        </p:txBody>
      </p:sp>
      <p:sp>
        <p:nvSpPr>
          <p:cNvPr id="482" name="Google Shape;482;p18"/>
          <p:cNvSpPr txBox="1">
            <a:spLocks noGrp="1"/>
          </p:cNvSpPr>
          <p:nvPr>
            <p:ph type="title" idx="4"/>
          </p:nvPr>
        </p:nvSpPr>
        <p:spPr>
          <a:xfrm>
            <a:off x="6623150" y="3436575"/>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t>VENUS</a:t>
            </a:r>
            <a:endParaRPr/>
          </a:p>
        </p:txBody>
      </p:sp>
      <p:sp>
        <p:nvSpPr>
          <p:cNvPr id="483" name="Google Shape;483;p18"/>
          <p:cNvSpPr txBox="1">
            <a:spLocks noGrp="1"/>
          </p:cNvSpPr>
          <p:nvPr>
            <p:ph type="title" idx="5"/>
          </p:nvPr>
        </p:nvSpPr>
        <p:spPr>
          <a:xfrm>
            <a:off x="3801912" y="3436575"/>
            <a:ext cx="1539300" cy="689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t>NEPTUNE</a:t>
            </a:r>
            <a:endParaRPr/>
          </a:p>
        </p:txBody>
      </p:sp>
      <p:cxnSp>
        <p:nvCxnSpPr>
          <p:cNvPr id="484" name="Google Shape;484;p18"/>
          <p:cNvCxnSpPr>
            <a:stCxn id="478" idx="2"/>
            <a:endCxn id="481" idx="0"/>
          </p:cNvCxnSpPr>
          <p:nvPr/>
        </p:nvCxnSpPr>
        <p:spPr>
          <a:xfrm>
            <a:off x="1750350" y="3027925"/>
            <a:ext cx="0" cy="408600"/>
          </a:xfrm>
          <a:prstGeom prst="straightConnector1">
            <a:avLst/>
          </a:prstGeom>
          <a:noFill/>
          <a:ln w="19050" cap="flat" cmpd="sng">
            <a:solidFill>
              <a:srgbClr val="F3F3F3"/>
            </a:solidFill>
            <a:prstDash val="solid"/>
            <a:round/>
            <a:headEnd type="oval" w="med" len="med"/>
            <a:tailEnd type="oval" w="med" len="med"/>
          </a:ln>
        </p:spPr>
      </p:cxnSp>
      <p:cxnSp>
        <p:nvCxnSpPr>
          <p:cNvPr id="485" name="Google Shape;485;p18"/>
          <p:cNvCxnSpPr>
            <a:stCxn id="483" idx="0"/>
            <a:endCxn id="480" idx="2"/>
          </p:cNvCxnSpPr>
          <p:nvPr/>
        </p:nvCxnSpPr>
        <p:spPr>
          <a:xfrm rot="10800000">
            <a:off x="4571562" y="3027975"/>
            <a:ext cx="0" cy="408600"/>
          </a:xfrm>
          <a:prstGeom prst="straightConnector1">
            <a:avLst/>
          </a:prstGeom>
          <a:noFill/>
          <a:ln w="19050" cap="flat" cmpd="sng">
            <a:solidFill>
              <a:srgbClr val="F3F3F3"/>
            </a:solidFill>
            <a:prstDash val="solid"/>
            <a:round/>
            <a:headEnd type="oval" w="med" len="med"/>
            <a:tailEnd type="oval" w="med" len="med"/>
          </a:ln>
        </p:spPr>
      </p:cxnSp>
      <p:cxnSp>
        <p:nvCxnSpPr>
          <p:cNvPr id="486" name="Google Shape;486;p18"/>
          <p:cNvCxnSpPr>
            <a:stCxn id="482" idx="0"/>
            <a:endCxn id="479" idx="2"/>
          </p:cNvCxnSpPr>
          <p:nvPr/>
        </p:nvCxnSpPr>
        <p:spPr>
          <a:xfrm rot="10800000">
            <a:off x="7392800" y="3027975"/>
            <a:ext cx="0" cy="408600"/>
          </a:xfrm>
          <a:prstGeom prst="straightConnector1">
            <a:avLst/>
          </a:prstGeom>
          <a:noFill/>
          <a:ln w="19050" cap="flat" cmpd="sng">
            <a:solidFill>
              <a:srgbClr val="F3F3F3"/>
            </a:solidFill>
            <a:prstDash val="solid"/>
            <a:round/>
            <a:headEnd type="oval" w="med" len="med"/>
            <a:tailEnd type="oval" w="med" len="med"/>
          </a:ln>
        </p:spPr>
      </p:cxnSp>
      <p:sp>
        <p:nvSpPr>
          <p:cNvPr id="487" name="Google Shape;487;p1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81</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1"/>
        <p:cNvGrpSpPr/>
        <p:nvPr/>
      </p:nvGrpSpPr>
      <p:grpSpPr>
        <a:xfrm>
          <a:off x="0" y="0"/>
          <a:ext cx="0" cy="0"/>
          <a:chOff x="0" y="0"/>
          <a:chExt cx="0" cy="0"/>
        </a:xfrm>
      </p:grpSpPr>
      <p:sp>
        <p:nvSpPr>
          <p:cNvPr id="492" name="Google Shape;492;p1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HOW DO WE DO IT?</a:t>
            </a:r>
            <a:endParaRPr/>
          </a:p>
        </p:txBody>
      </p:sp>
      <p:grpSp>
        <p:nvGrpSpPr>
          <p:cNvPr id="493" name="Google Shape;493;p19"/>
          <p:cNvGrpSpPr/>
          <p:nvPr/>
        </p:nvGrpSpPr>
        <p:grpSpPr>
          <a:xfrm>
            <a:off x="3466895" y="1903046"/>
            <a:ext cx="2210395" cy="2090466"/>
            <a:chOff x="1040275" y="238125"/>
            <a:chExt cx="5538450" cy="5237950"/>
          </a:xfrm>
        </p:grpSpPr>
        <p:sp>
          <p:nvSpPr>
            <p:cNvPr id="494" name="Google Shape;494;p19"/>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19"/>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19"/>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19"/>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19"/>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19"/>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19"/>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19"/>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19"/>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19"/>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19"/>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19"/>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19"/>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19"/>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19"/>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19"/>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19"/>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4705"/>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19"/>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19"/>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19"/>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19"/>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19"/>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19"/>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19"/>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19"/>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19"/>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19"/>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19"/>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19"/>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19"/>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19"/>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19"/>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19"/>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19"/>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19"/>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19"/>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4705"/>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19"/>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19"/>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19"/>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19"/>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19"/>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19"/>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19"/>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19"/>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19"/>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4705"/>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19"/>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19"/>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19"/>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19"/>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19"/>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19"/>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19"/>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19"/>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19"/>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19"/>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19"/>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19"/>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19"/>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19"/>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19"/>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19"/>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19"/>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19"/>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19"/>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19"/>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19"/>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19"/>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19"/>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19"/>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19"/>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19"/>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19"/>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19"/>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19"/>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19"/>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19"/>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19"/>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19"/>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19"/>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19"/>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19"/>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19"/>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19"/>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19"/>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19"/>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19"/>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19"/>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19"/>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19"/>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19"/>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19"/>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19"/>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19"/>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19"/>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19"/>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19"/>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19"/>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19"/>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19"/>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19"/>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19"/>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19"/>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19"/>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19"/>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19"/>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19"/>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19"/>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19"/>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19"/>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19"/>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19"/>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19"/>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19"/>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19"/>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19"/>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19"/>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19"/>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19"/>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19"/>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19"/>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19"/>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19"/>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19"/>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19"/>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19"/>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19"/>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19"/>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19"/>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19"/>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19"/>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19"/>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19"/>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19"/>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19"/>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19"/>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19"/>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19"/>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19"/>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19"/>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19"/>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19"/>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19"/>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19"/>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19"/>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19"/>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19"/>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0" name="Google Shape;640;p19"/>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19"/>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2" name="Google Shape;642;p19"/>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3" name="Google Shape;643;p19"/>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4" name="Google Shape;644;p19"/>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5" name="Google Shape;645;p19"/>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19"/>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19"/>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19"/>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19"/>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19"/>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19"/>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19"/>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19"/>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19"/>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19"/>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19"/>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19"/>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19"/>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19"/>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19"/>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19"/>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19"/>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19"/>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19"/>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19"/>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19"/>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19"/>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19"/>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19"/>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19"/>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19"/>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19"/>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19"/>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19"/>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19"/>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19"/>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19"/>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19"/>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19"/>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19"/>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19"/>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19"/>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19"/>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19"/>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19"/>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19"/>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19"/>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19"/>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19"/>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19"/>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19"/>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19"/>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19"/>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19"/>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19"/>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19"/>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19"/>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19"/>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19"/>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19"/>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19"/>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rgbClr val="F3F3F3"/>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19"/>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19"/>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19"/>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19"/>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19"/>
            <p:cNvSpPr/>
            <p:nvPr/>
          </p:nvSpPr>
          <p:spPr>
            <a:xfrm>
              <a:off x="1803500" y="5464300"/>
              <a:ext cx="25" cy="25"/>
            </a:xfrm>
            <a:custGeom>
              <a:avLst/>
              <a:gdLst/>
              <a:ahLst/>
              <a:cxnLst/>
              <a:rect l="l" t="t" r="r" b="b"/>
              <a:pathLst>
                <a:path w="1" h="1" extrusionOk="0">
                  <a:moveTo>
                    <a:pt x="1" y="1"/>
                  </a:moveTo>
                  <a:lnTo>
                    <a:pt x="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19"/>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19"/>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19"/>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19"/>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19"/>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19"/>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19"/>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19"/>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19"/>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19"/>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19"/>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19"/>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rgbClr val="F3F3F3">
                <a:alpha val="0"/>
              </a:srgbClr>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19" name="Google Shape;719;p19"/>
          <p:cNvSpPr txBox="1">
            <a:spLocks noGrp="1"/>
          </p:cNvSpPr>
          <p:nvPr>
            <p:ph type="subTitle" idx="4294967295"/>
          </p:nvPr>
        </p:nvSpPr>
        <p:spPr>
          <a:xfrm>
            <a:off x="860625" y="2337500"/>
            <a:ext cx="2208600" cy="701400"/>
          </a:xfrm>
          <a:prstGeom prst="rect">
            <a:avLst/>
          </a:prstGeom>
          <a:noFill/>
          <a:ln>
            <a:noFill/>
          </a:ln>
        </p:spPr>
        <p:txBody>
          <a:bodyPr spcFirstLastPara="1" wrap="square" lIns="91425" tIns="182875" rIns="91425" bIns="91425" anchor="t" anchorCtr="0">
            <a:noAutofit/>
          </a:bodyPr>
          <a:lstStyle/>
          <a:p>
            <a:pPr marL="0" marR="0" lvl="0" indent="0" algn="r" rtl="0">
              <a:lnSpc>
                <a:spcPct val="100000"/>
              </a:lnSpc>
              <a:spcBef>
                <a:spcPts val="0"/>
              </a:spcBef>
              <a:spcAft>
                <a:spcPts val="1600"/>
              </a:spcAft>
              <a:buClr>
                <a:srgbClr val="F3F3F3"/>
              </a:buClr>
              <a:buSzPts val="1200"/>
              <a:buFont typeface="Fira Sans Condensed Light"/>
              <a:buNone/>
            </a:pPr>
            <a:r>
              <a:rPr lang="en" sz="1400" b="0" i="0" u="none" strike="noStrike" cap="none">
                <a:solidFill>
                  <a:srgbClr val="F3F3F3"/>
                </a:solidFill>
                <a:latin typeface="Fira Sans Condensed Light"/>
                <a:ea typeface="Fira Sans Condensed Light"/>
                <a:cs typeface="Fira Sans Condensed Light"/>
                <a:sym typeface="Fira Sans Condensed Light"/>
              </a:rPr>
              <a:t>Mercury is the smallest planet in our Solar System</a:t>
            </a:r>
            <a:endParaRPr sz="14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720" name="Google Shape;720;p19"/>
          <p:cNvSpPr txBox="1">
            <a:spLocks noGrp="1"/>
          </p:cNvSpPr>
          <p:nvPr>
            <p:ph type="subTitle" idx="4294967295"/>
          </p:nvPr>
        </p:nvSpPr>
        <p:spPr>
          <a:xfrm>
            <a:off x="6074974" y="1697138"/>
            <a:ext cx="2208600" cy="701400"/>
          </a:xfrm>
          <a:prstGeom prst="rect">
            <a:avLst/>
          </a:prstGeom>
          <a:noFill/>
          <a:ln>
            <a:noFill/>
          </a:ln>
        </p:spPr>
        <p:txBody>
          <a:bodyPr spcFirstLastPara="1" wrap="square" lIns="91425" tIns="182875" rIns="91425" bIns="91425" anchor="t" anchorCtr="0">
            <a:noAutofit/>
          </a:bodyPr>
          <a:lstStyle/>
          <a:p>
            <a:pPr marL="0" marR="0" lvl="0" indent="0" algn="l" rtl="0">
              <a:lnSpc>
                <a:spcPct val="100000"/>
              </a:lnSpc>
              <a:spcBef>
                <a:spcPts val="0"/>
              </a:spcBef>
              <a:spcAft>
                <a:spcPts val="1600"/>
              </a:spcAft>
              <a:buClr>
                <a:srgbClr val="F3F3F3"/>
              </a:buClr>
              <a:buSzPts val="1200"/>
              <a:buFont typeface="Fira Sans Condensed Light"/>
              <a:buNone/>
            </a:pPr>
            <a:r>
              <a:rPr lang="en" sz="1400" b="0" i="0" u="none" strike="noStrike" cap="none">
                <a:solidFill>
                  <a:srgbClr val="F3F3F3"/>
                </a:solidFill>
                <a:latin typeface="Fira Sans Condensed Light"/>
                <a:ea typeface="Fira Sans Condensed Light"/>
                <a:cs typeface="Fira Sans Condensed Light"/>
                <a:sym typeface="Fira Sans Condensed Light"/>
              </a:rPr>
              <a:t>Venus has a beautiful name, but it’s terribly hot</a:t>
            </a:r>
            <a:endParaRPr sz="14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721" name="Google Shape;721;p19"/>
          <p:cNvSpPr txBox="1">
            <a:spLocks noGrp="1"/>
          </p:cNvSpPr>
          <p:nvPr>
            <p:ph type="subTitle" idx="4294967295"/>
          </p:nvPr>
        </p:nvSpPr>
        <p:spPr>
          <a:xfrm>
            <a:off x="6074974" y="3294263"/>
            <a:ext cx="2208600" cy="701400"/>
          </a:xfrm>
          <a:prstGeom prst="rect">
            <a:avLst/>
          </a:prstGeom>
          <a:noFill/>
          <a:ln>
            <a:noFill/>
          </a:ln>
        </p:spPr>
        <p:txBody>
          <a:bodyPr spcFirstLastPara="1" wrap="square" lIns="91425" tIns="182875" rIns="91425" bIns="91425" anchor="t" anchorCtr="0">
            <a:noAutofit/>
          </a:bodyPr>
          <a:lstStyle/>
          <a:p>
            <a:pPr marL="0" marR="0" lvl="0" indent="0" algn="l" rtl="0">
              <a:lnSpc>
                <a:spcPct val="100000"/>
              </a:lnSpc>
              <a:spcBef>
                <a:spcPts val="0"/>
              </a:spcBef>
              <a:spcAft>
                <a:spcPts val="1600"/>
              </a:spcAft>
              <a:buClr>
                <a:srgbClr val="F3F3F3"/>
              </a:buClr>
              <a:buSzPts val="1200"/>
              <a:buFont typeface="Fira Sans Condensed Light"/>
              <a:buNone/>
            </a:pPr>
            <a:r>
              <a:rPr lang="en" sz="1400" b="0" i="0" u="none" strike="noStrike" cap="none">
                <a:solidFill>
                  <a:srgbClr val="F3F3F3"/>
                </a:solidFill>
                <a:latin typeface="Fira Sans Condensed Light"/>
                <a:ea typeface="Fira Sans Condensed Light"/>
                <a:cs typeface="Fira Sans Condensed Light"/>
                <a:sym typeface="Fira Sans Condensed Light"/>
              </a:rPr>
              <a:t>Saturn is composed of hydrogen and helium</a:t>
            </a:r>
            <a:endParaRPr sz="1400" b="0" i="0" u="none" strike="noStrike" cap="none">
              <a:solidFill>
                <a:srgbClr val="F3F3F3"/>
              </a:solidFill>
              <a:latin typeface="Fira Sans Condensed Light"/>
              <a:ea typeface="Fira Sans Condensed Light"/>
              <a:cs typeface="Fira Sans Condensed Light"/>
              <a:sym typeface="Fira Sans Condensed Light"/>
            </a:endParaRPr>
          </a:p>
        </p:txBody>
      </p:sp>
      <p:cxnSp>
        <p:nvCxnSpPr>
          <p:cNvPr id="722" name="Google Shape;722;p19"/>
          <p:cNvCxnSpPr>
            <a:stCxn id="720" idx="1"/>
          </p:cNvCxnSpPr>
          <p:nvPr/>
        </p:nvCxnSpPr>
        <p:spPr>
          <a:xfrm flipH="1">
            <a:off x="5172574" y="2047838"/>
            <a:ext cx="902400" cy="194100"/>
          </a:xfrm>
          <a:prstGeom prst="bentConnector3">
            <a:avLst>
              <a:gd name="adj1" fmla="val 50000"/>
            </a:avLst>
          </a:prstGeom>
          <a:noFill/>
          <a:ln w="19050" cap="flat" cmpd="sng">
            <a:solidFill>
              <a:srgbClr val="F3F3F3"/>
            </a:solidFill>
            <a:prstDash val="solid"/>
            <a:round/>
            <a:headEnd type="oval" w="med" len="med"/>
            <a:tailEnd type="none" w="sm" len="sm"/>
          </a:ln>
        </p:spPr>
      </p:cxnSp>
      <p:cxnSp>
        <p:nvCxnSpPr>
          <p:cNvPr id="723" name="Google Shape;723;p19"/>
          <p:cNvCxnSpPr>
            <a:stCxn id="721" idx="1"/>
          </p:cNvCxnSpPr>
          <p:nvPr/>
        </p:nvCxnSpPr>
        <p:spPr>
          <a:xfrm rot="10800000">
            <a:off x="4590274" y="3202463"/>
            <a:ext cx="1484700" cy="442500"/>
          </a:xfrm>
          <a:prstGeom prst="bentConnector3">
            <a:avLst>
              <a:gd name="adj1" fmla="val 50000"/>
            </a:avLst>
          </a:prstGeom>
          <a:noFill/>
          <a:ln w="19050" cap="flat" cmpd="sng">
            <a:solidFill>
              <a:srgbClr val="F3F3F3"/>
            </a:solidFill>
            <a:prstDash val="solid"/>
            <a:round/>
            <a:headEnd type="oval" w="med" len="med"/>
            <a:tailEnd type="none" w="sm" len="sm"/>
          </a:ln>
        </p:spPr>
      </p:cxnSp>
      <p:cxnSp>
        <p:nvCxnSpPr>
          <p:cNvPr id="724" name="Google Shape;724;p19"/>
          <p:cNvCxnSpPr>
            <a:stCxn id="719" idx="3"/>
          </p:cNvCxnSpPr>
          <p:nvPr/>
        </p:nvCxnSpPr>
        <p:spPr>
          <a:xfrm>
            <a:off x="3069225" y="2688200"/>
            <a:ext cx="841800" cy="0"/>
          </a:xfrm>
          <a:prstGeom prst="straightConnector1">
            <a:avLst/>
          </a:prstGeom>
          <a:noFill/>
          <a:ln w="19050" cap="flat" cmpd="sng">
            <a:solidFill>
              <a:srgbClr val="F3F3F3"/>
            </a:solidFill>
            <a:prstDash val="solid"/>
            <a:round/>
            <a:headEnd type="oval" w="med" len="med"/>
            <a:tailEnd type="none" w="sm" len="sm"/>
          </a:ln>
        </p:spPr>
      </p:cxnSp>
      <p:sp>
        <p:nvSpPr>
          <p:cNvPr id="725" name="Google Shape;725;p19"/>
          <p:cNvSpPr txBox="1">
            <a:spLocks noGrp="1"/>
          </p:cNvSpPr>
          <p:nvPr>
            <p:ph type="subTitle" idx="4294967295"/>
          </p:nvPr>
        </p:nvSpPr>
        <p:spPr>
          <a:xfrm>
            <a:off x="860625" y="1968536"/>
            <a:ext cx="2208600" cy="496500"/>
          </a:xfrm>
          <a:prstGeom prst="rect">
            <a:avLst/>
          </a:prstGeom>
          <a:noFill/>
          <a:ln>
            <a:noFill/>
          </a:ln>
        </p:spPr>
        <p:txBody>
          <a:bodyPr spcFirstLastPara="1" wrap="square" lIns="91425" tIns="274300" rIns="91425" bIns="91425" anchor="t" anchorCtr="0">
            <a:noAutofit/>
          </a:bodyPr>
          <a:lstStyle/>
          <a:p>
            <a:pPr marL="0" marR="0" lvl="0" indent="0" algn="r" rtl="0">
              <a:lnSpc>
                <a:spcPct val="115000"/>
              </a:lnSpc>
              <a:spcBef>
                <a:spcPts val="0"/>
              </a:spcBef>
              <a:spcAft>
                <a:spcPts val="1600"/>
              </a:spcAft>
              <a:buClr>
                <a:srgbClr val="F3F3F3"/>
              </a:buClr>
              <a:buSzPts val="1200"/>
              <a:buFont typeface="Fira Sans Condensed Light"/>
              <a:buNone/>
            </a:pPr>
            <a:r>
              <a:rPr lang="en" sz="1600" b="1" i="0" u="none" strike="noStrike" cap="none">
                <a:solidFill>
                  <a:srgbClr val="F3F3F3"/>
                </a:solidFill>
                <a:latin typeface="Rajdhani"/>
                <a:ea typeface="Rajdhani"/>
                <a:cs typeface="Rajdhani"/>
                <a:sym typeface="Rajdhani"/>
              </a:rPr>
              <a:t>MERCURY</a:t>
            </a:r>
            <a:endParaRPr sz="1600" b="1" i="0" u="none" strike="noStrike" cap="none">
              <a:solidFill>
                <a:srgbClr val="F3F3F3"/>
              </a:solidFill>
              <a:latin typeface="Rajdhani"/>
              <a:ea typeface="Rajdhani"/>
              <a:cs typeface="Rajdhani"/>
              <a:sym typeface="Rajdhani"/>
            </a:endParaRPr>
          </a:p>
        </p:txBody>
      </p:sp>
      <p:sp>
        <p:nvSpPr>
          <p:cNvPr id="726" name="Google Shape;726;p19"/>
          <p:cNvSpPr txBox="1">
            <a:spLocks noGrp="1"/>
          </p:cNvSpPr>
          <p:nvPr>
            <p:ph type="subTitle" idx="4294967295"/>
          </p:nvPr>
        </p:nvSpPr>
        <p:spPr>
          <a:xfrm>
            <a:off x="6074975" y="1328160"/>
            <a:ext cx="2208600" cy="496500"/>
          </a:xfrm>
          <a:prstGeom prst="rect">
            <a:avLst/>
          </a:prstGeom>
          <a:noFill/>
          <a:ln>
            <a:noFill/>
          </a:ln>
        </p:spPr>
        <p:txBody>
          <a:bodyPr spcFirstLastPara="1" wrap="square" lIns="91425" tIns="274300"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600" b="1" i="0" u="none" strike="noStrike" cap="none">
                <a:solidFill>
                  <a:srgbClr val="F3F3F3"/>
                </a:solidFill>
                <a:latin typeface="Rajdhani"/>
                <a:ea typeface="Rajdhani"/>
                <a:cs typeface="Rajdhani"/>
                <a:sym typeface="Rajdhani"/>
              </a:rPr>
              <a:t>VENUS</a:t>
            </a:r>
            <a:endParaRPr sz="1600" b="1" i="0" u="none" strike="noStrike" cap="none">
              <a:solidFill>
                <a:srgbClr val="F3F3F3"/>
              </a:solidFill>
              <a:latin typeface="Rajdhani"/>
              <a:ea typeface="Rajdhani"/>
              <a:cs typeface="Rajdhani"/>
              <a:sym typeface="Rajdhani"/>
            </a:endParaRPr>
          </a:p>
        </p:txBody>
      </p:sp>
      <p:sp>
        <p:nvSpPr>
          <p:cNvPr id="727" name="Google Shape;727;p19"/>
          <p:cNvSpPr txBox="1">
            <a:spLocks noGrp="1"/>
          </p:cNvSpPr>
          <p:nvPr>
            <p:ph type="subTitle" idx="4294967295"/>
          </p:nvPr>
        </p:nvSpPr>
        <p:spPr>
          <a:xfrm>
            <a:off x="6074975" y="2925285"/>
            <a:ext cx="2208600" cy="496500"/>
          </a:xfrm>
          <a:prstGeom prst="rect">
            <a:avLst/>
          </a:prstGeom>
          <a:noFill/>
          <a:ln>
            <a:noFill/>
          </a:ln>
        </p:spPr>
        <p:txBody>
          <a:bodyPr spcFirstLastPara="1" wrap="square" lIns="91425" tIns="274300"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600" b="1" i="0" u="none" strike="noStrike" cap="none">
                <a:solidFill>
                  <a:srgbClr val="F3F3F3"/>
                </a:solidFill>
                <a:latin typeface="Rajdhani"/>
                <a:ea typeface="Rajdhani"/>
                <a:cs typeface="Rajdhani"/>
                <a:sym typeface="Rajdhani"/>
              </a:rPr>
              <a:t>SATURN</a:t>
            </a:r>
            <a:endParaRPr sz="1600" b="1" i="0" u="none" strike="noStrike" cap="none">
              <a:solidFill>
                <a:srgbClr val="F3F3F3"/>
              </a:solidFill>
              <a:latin typeface="Rajdhani"/>
              <a:ea typeface="Rajdhani"/>
              <a:cs typeface="Rajdhani"/>
              <a:sym typeface="Rajdhani"/>
            </a:endParaRPr>
          </a:p>
        </p:txBody>
      </p:sp>
      <p:sp>
        <p:nvSpPr>
          <p:cNvPr id="728" name="Google Shape;728;p1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82</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2"/>
        <p:cNvGrpSpPr/>
        <p:nvPr/>
      </p:nvGrpSpPr>
      <p:grpSpPr>
        <a:xfrm>
          <a:off x="0" y="0"/>
          <a:ext cx="0" cy="0"/>
          <a:chOff x="0" y="0"/>
          <a:chExt cx="0" cy="0"/>
        </a:xfrm>
      </p:grpSpPr>
      <p:sp>
        <p:nvSpPr>
          <p:cNvPr id="733" name="Google Shape;733;p2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WHAT DO WE OFFER?</a:t>
            </a:r>
            <a:endParaRPr/>
          </a:p>
        </p:txBody>
      </p:sp>
      <p:graphicFrame>
        <p:nvGraphicFramePr>
          <p:cNvPr id="734" name="Google Shape;734;p20"/>
          <p:cNvGraphicFramePr/>
          <p:nvPr/>
        </p:nvGraphicFramePr>
        <p:xfrm>
          <a:off x="1248350" y="2202525"/>
          <a:ext cx="3000000" cy="3000000"/>
        </p:xfrm>
        <a:graphic>
          <a:graphicData uri="http://schemas.openxmlformats.org/drawingml/2006/table">
            <a:tbl>
              <a:tblPr>
                <a:noFill/>
                <a:tableStyleId>{FDCA227F-AFE2-4F54-8207-7642634F8824}</a:tableStyleId>
              </a:tblPr>
              <a:tblGrid>
                <a:gridCol w="1661825">
                  <a:extLst>
                    <a:ext uri="{9D8B030D-6E8A-4147-A177-3AD203B41FA5}">
                      <a16:colId xmlns:a16="http://schemas.microsoft.com/office/drawing/2014/main" val="20000"/>
                    </a:ext>
                  </a:extLst>
                </a:gridCol>
                <a:gridCol w="1661825">
                  <a:extLst>
                    <a:ext uri="{9D8B030D-6E8A-4147-A177-3AD203B41FA5}">
                      <a16:colId xmlns:a16="http://schemas.microsoft.com/office/drawing/2014/main" val="20001"/>
                    </a:ext>
                  </a:extLst>
                </a:gridCol>
                <a:gridCol w="1661825">
                  <a:extLst>
                    <a:ext uri="{9D8B030D-6E8A-4147-A177-3AD203B41FA5}">
                      <a16:colId xmlns:a16="http://schemas.microsoft.com/office/drawing/2014/main" val="20002"/>
                    </a:ext>
                  </a:extLst>
                </a:gridCol>
                <a:gridCol w="1661825">
                  <a:extLst>
                    <a:ext uri="{9D8B030D-6E8A-4147-A177-3AD203B41FA5}">
                      <a16:colId xmlns:a16="http://schemas.microsoft.com/office/drawing/2014/main" val="20003"/>
                    </a:ext>
                  </a:extLst>
                </a:gridCol>
              </a:tblGrid>
              <a:tr h="739000">
                <a:tc>
                  <a:txBody>
                    <a:bodyPr/>
                    <a:lstStyle/>
                    <a:p>
                      <a:pPr marL="0" marR="0" lvl="0" indent="0" algn="ctr" rtl="0">
                        <a:lnSpc>
                          <a:spcPct val="100000"/>
                        </a:lnSpc>
                        <a:spcBef>
                          <a:spcPts val="0"/>
                        </a:spcBef>
                        <a:spcAft>
                          <a:spcPts val="0"/>
                        </a:spcAft>
                        <a:buClr>
                          <a:srgbClr val="000000"/>
                        </a:buClr>
                        <a:buSzPts val="3000"/>
                        <a:buFont typeface="Arial"/>
                        <a:buNone/>
                      </a:pPr>
                      <a:r>
                        <a:rPr lang="en" sz="3000" b="1" u="none" strike="noStrike" cap="none">
                          <a:solidFill>
                            <a:srgbClr val="F3F3F3"/>
                          </a:solidFill>
                          <a:latin typeface="Rajdhani"/>
                          <a:ea typeface="Rajdhani"/>
                          <a:cs typeface="Rajdhani"/>
                          <a:sym typeface="Rajdhani"/>
                        </a:rPr>
                        <a:t>01</a:t>
                      </a:r>
                      <a:endParaRPr sz="3000" b="1" u="none" strike="noStrike" cap="none">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 sz="3000" b="1" u="none" strike="noStrike" cap="none">
                          <a:solidFill>
                            <a:srgbClr val="F3F3F3"/>
                          </a:solidFill>
                          <a:latin typeface="Rajdhani"/>
                          <a:ea typeface="Rajdhani"/>
                          <a:cs typeface="Rajdhani"/>
                          <a:sym typeface="Rajdhani"/>
                        </a:rPr>
                        <a:t>02</a:t>
                      </a:r>
                      <a:endParaRPr sz="3000" b="1" u="none" strike="noStrike" cap="none">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 sz="3000" b="1" u="none" strike="noStrike" cap="none">
                          <a:solidFill>
                            <a:srgbClr val="F3F3F3"/>
                          </a:solidFill>
                          <a:latin typeface="Rajdhani"/>
                          <a:ea typeface="Rajdhani"/>
                          <a:cs typeface="Rajdhani"/>
                          <a:sym typeface="Rajdhani"/>
                        </a:rPr>
                        <a:t>03</a:t>
                      </a:r>
                      <a:endParaRPr sz="3000" b="1" u="none" strike="noStrike" cap="none">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0" marR="0" lvl="0" indent="0" algn="ctr" rtl="0">
                        <a:lnSpc>
                          <a:spcPct val="100000"/>
                        </a:lnSpc>
                        <a:spcBef>
                          <a:spcPts val="0"/>
                        </a:spcBef>
                        <a:spcAft>
                          <a:spcPts val="0"/>
                        </a:spcAft>
                        <a:buClr>
                          <a:srgbClr val="000000"/>
                        </a:buClr>
                        <a:buSzPts val="3000"/>
                        <a:buFont typeface="Arial"/>
                        <a:buNone/>
                      </a:pPr>
                      <a:r>
                        <a:rPr lang="en" sz="3000" b="1" u="none" strike="noStrike" cap="none">
                          <a:solidFill>
                            <a:srgbClr val="F3F3F3"/>
                          </a:solidFill>
                          <a:latin typeface="Rajdhani"/>
                          <a:ea typeface="Rajdhani"/>
                          <a:cs typeface="Rajdhani"/>
                          <a:sym typeface="Rajdhani"/>
                        </a:rPr>
                        <a:t>04</a:t>
                      </a:r>
                      <a:endParaRPr sz="3000" b="1" u="none" strike="noStrike" cap="none">
                        <a:solidFill>
                          <a:srgbClr val="F3F3F3"/>
                        </a:solidFill>
                        <a:latin typeface="Rajdhani"/>
                        <a:ea typeface="Rajdhani"/>
                        <a:cs typeface="Rajdhani"/>
                        <a:sym typeface="Rajdhani"/>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extLst>
                  <a:ext uri="{0D108BD9-81ED-4DB2-BD59-A6C34878D82A}">
                    <a16:rowId xmlns:a16="http://schemas.microsoft.com/office/drawing/2014/main" val="10000"/>
                  </a:ext>
                </a:extLst>
              </a:tr>
              <a:tr h="954025">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3F3F3"/>
                          </a:solidFill>
                          <a:latin typeface="Fira Sans Condensed Light"/>
                          <a:ea typeface="Fira Sans Condensed Light"/>
                          <a:cs typeface="Fira Sans Condensed Light"/>
                          <a:sym typeface="Fira Sans Condensed Light"/>
                        </a:rPr>
                        <a:t>Mercury is the smallest planet in our Solar System</a:t>
                      </a:r>
                      <a:endParaRPr sz="1400" u="none" strike="noStrike" cap="none">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3F3F3"/>
                          </a:solidFill>
                          <a:latin typeface="Fira Sans Condensed Light"/>
                          <a:ea typeface="Fira Sans Condensed Light"/>
                          <a:cs typeface="Fira Sans Condensed Light"/>
                          <a:sym typeface="Fira Sans Condensed Light"/>
                        </a:rPr>
                        <a:t>Jupiter is the biggest planet in our Solar System</a:t>
                      </a:r>
                      <a:endParaRPr sz="1400" u="none" strike="noStrike" cap="none">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3F3F3"/>
                          </a:solidFill>
                          <a:latin typeface="Fira Sans Condensed Light"/>
                          <a:ea typeface="Fira Sans Condensed Light"/>
                          <a:cs typeface="Fira Sans Condensed Light"/>
                          <a:sym typeface="Fira Sans Condensed Light"/>
                        </a:rPr>
                        <a:t>Venus has a beautiful name, but it’s terribly hot</a:t>
                      </a:r>
                      <a:endParaRPr sz="1400" u="none" strike="noStrike" cap="none">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a:solidFill>
                            <a:srgbClr val="F3F3F3"/>
                          </a:solidFill>
                          <a:latin typeface="Fira Sans Condensed Light"/>
                          <a:ea typeface="Fira Sans Condensed Light"/>
                          <a:cs typeface="Fira Sans Condensed Light"/>
                          <a:sym typeface="Fira Sans Condensed Light"/>
                        </a:rPr>
                        <a:t>Saturn is composed of hydrogen and helium</a:t>
                      </a:r>
                      <a:endParaRPr sz="1400" u="none" strike="noStrike" cap="none">
                        <a:solidFill>
                          <a:srgbClr val="F3F3F3"/>
                        </a:solidFill>
                        <a:latin typeface="Fira Sans Condensed Light"/>
                        <a:ea typeface="Fira Sans Condensed Light"/>
                        <a:cs typeface="Fira Sans Condensed Light"/>
                        <a:sym typeface="Fira Sans Condensed Light"/>
                      </a:endParaRPr>
                    </a:p>
                  </a:txBody>
                  <a:tcPr marL="91425" marR="91425" marT="91425" marB="91425" anchor="ctr">
                    <a:lnL w="19050" cap="flat" cmpd="sng">
                      <a:solidFill>
                        <a:srgbClr val="F3F3F3"/>
                      </a:solidFill>
                      <a:prstDash val="solid"/>
                      <a:round/>
                      <a:headEnd type="none" w="sm" len="sm"/>
                      <a:tailEnd type="none" w="sm" len="sm"/>
                    </a:lnL>
                    <a:lnR w="19050" cap="flat" cmpd="sng">
                      <a:solidFill>
                        <a:srgbClr val="F3F3F3"/>
                      </a:solidFill>
                      <a:prstDash val="solid"/>
                      <a:round/>
                      <a:headEnd type="none" w="sm" len="sm"/>
                      <a:tailEnd type="none" w="sm" len="sm"/>
                    </a:lnR>
                    <a:lnT w="19050" cap="flat" cmpd="sng">
                      <a:solidFill>
                        <a:srgbClr val="F3F3F3"/>
                      </a:solidFill>
                      <a:prstDash val="solid"/>
                      <a:round/>
                      <a:headEnd type="none" w="sm" len="sm"/>
                      <a:tailEnd type="none" w="sm" len="sm"/>
                    </a:lnT>
                    <a:lnB w="19050" cap="flat" cmpd="sng">
                      <a:solidFill>
                        <a:srgbClr val="F3F3F3"/>
                      </a:solidFill>
                      <a:prstDash val="solid"/>
                      <a:round/>
                      <a:headEnd type="none" w="sm" len="sm"/>
                      <a:tailEnd type="none" w="sm" len="sm"/>
                    </a:lnB>
                    <a:solidFill>
                      <a:srgbClr val="F3F3F3">
                        <a:alpha val="26274"/>
                      </a:srgbClr>
                    </a:solidFill>
                  </a:tcPr>
                </a:tc>
                <a:extLst>
                  <a:ext uri="{0D108BD9-81ED-4DB2-BD59-A6C34878D82A}">
                    <a16:rowId xmlns:a16="http://schemas.microsoft.com/office/drawing/2014/main" val="10001"/>
                  </a:ext>
                </a:extLst>
              </a:tr>
            </a:tbl>
          </a:graphicData>
        </a:graphic>
      </p:graphicFrame>
      <p:sp>
        <p:nvSpPr>
          <p:cNvPr id="735" name="Google Shape;735;p2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83</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9"/>
        <p:cNvGrpSpPr/>
        <p:nvPr/>
      </p:nvGrpSpPr>
      <p:grpSpPr>
        <a:xfrm>
          <a:off x="0" y="0"/>
          <a:ext cx="0" cy="0"/>
          <a:chOff x="0" y="0"/>
          <a:chExt cx="0" cy="0"/>
        </a:xfrm>
      </p:grpSpPr>
      <p:sp>
        <p:nvSpPr>
          <p:cNvPr id="740" name="Google Shape;740;p2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OUR CLIENTS</a:t>
            </a:r>
            <a:endParaRPr/>
          </a:p>
        </p:txBody>
      </p:sp>
      <p:sp>
        <p:nvSpPr>
          <p:cNvPr id="741" name="Google Shape;741;p21"/>
          <p:cNvSpPr/>
          <p:nvPr/>
        </p:nvSpPr>
        <p:spPr>
          <a:xfrm>
            <a:off x="4115925" y="2338950"/>
            <a:ext cx="912300" cy="9123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21"/>
          <p:cNvSpPr txBox="1">
            <a:spLocks noGrp="1"/>
          </p:cNvSpPr>
          <p:nvPr>
            <p:ph type="subTitle" idx="4294967295"/>
          </p:nvPr>
        </p:nvSpPr>
        <p:spPr>
          <a:xfrm flipH="1">
            <a:off x="861825" y="1689419"/>
            <a:ext cx="2234400" cy="450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rgbClr val="F3F3F3"/>
              </a:buClr>
              <a:buSzPts val="1200"/>
              <a:buFont typeface="Fira Sans Condensed Light"/>
              <a:buNone/>
            </a:pPr>
            <a:r>
              <a:rPr lang="en" sz="1400" b="0" i="0" u="none" strike="noStrike" cap="none">
                <a:solidFill>
                  <a:srgbClr val="F3F3F3"/>
                </a:solidFill>
                <a:latin typeface="Fira Sans Condensed Light"/>
                <a:ea typeface="Fira Sans Condensed Light"/>
                <a:cs typeface="Fira Sans Condensed Light"/>
                <a:sym typeface="Fira Sans Condensed Light"/>
              </a:rPr>
              <a:t>Mercury is the smallest planet in our Solar System</a:t>
            </a:r>
            <a:endParaRPr sz="14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743" name="Google Shape;743;p21"/>
          <p:cNvSpPr txBox="1">
            <a:spLocks noGrp="1"/>
          </p:cNvSpPr>
          <p:nvPr>
            <p:ph type="subTitle" idx="4294967295"/>
          </p:nvPr>
        </p:nvSpPr>
        <p:spPr>
          <a:xfrm flipH="1">
            <a:off x="6087375" y="1689425"/>
            <a:ext cx="2194800" cy="45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F3F3F3"/>
              </a:buClr>
              <a:buSzPts val="1200"/>
              <a:buFont typeface="Fira Sans Condensed Light"/>
              <a:buNone/>
            </a:pPr>
            <a:r>
              <a:rPr lang="en" sz="1400" b="0" i="0" u="none" strike="noStrike" cap="none">
                <a:solidFill>
                  <a:srgbClr val="F3F3F3"/>
                </a:solidFill>
                <a:latin typeface="Fira Sans Condensed Light"/>
                <a:ea typeface="Fira Sans Condensed Light"/>
                <a:cs typeface="Fira Sans Condensed Light"/>
                <a:sym typeface="Fira Sans Condensed Light"/>
              </a:rPr>
              <a:t>Venus has a beautiful name, but it’s terribly hot</a:t>
            </a:r>
            <a:endParaRPr sz="14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744" name="Google Shape;744;p21"/>
          <p:cNvSpPr txBox="1">
            <a:spLocks noGrp="1"/>
          </p:cNvSpPr>
          <p:nvPr>
            <p:ph type="subTitle" idx="4294967295"/>
          </p:nvPr>
        </p:nvSpPr>
        <p:spPr>
          <a:xfrm>
            <a:off x="861813" y="3302726"/>
            <a:ext cx="2234400" cy="7014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rgbClr val="F3F3F3"/>
              </a:buClr>
              <a:buSzPts val="1200"/>
              <a:buFont typeface="Fira Sans Condensed Light"/>
              <a:buNone/>
            </a:pPr>
            <a:r>
              <a:rPr lang="en" sz="1400" b="0" i="0" u="none" strike="noStrike" cap="none">
                <a:solidFill>
                  <a:srgbClr val="F3F3F3"/>
                </a:solidFill>
                <a:latin typeface="Fira Sans Condensed Light"/>
                <a:ea typeface="Fira Sans Condensed Light"/>
                <a:cs typeface="Fira Sans Condensed Light"/>
                <a:sym typeface="Fira Sans Condensed Light"/>
              </a:rPr>
              <a:t>Jupiter is the biggest planet in our Solar System</a:t>
            </a:r>
            <a:endParaRPr sz="14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745" name="Google Shape;745;p21"/>
          <p:cNvSpPr txBox="1">
            <a:spLocks noGrp="1"/>
          </p:cNvSpPr>
          <p:nvPr>
            <p:ph type="subTitle" idx="4294967295"/>
          </p:nvPr>
        </p:nvSpPr>
        <p:spPr>
          <a:xfrm>
            <a:off x="6087537" y="3302704"/>
            <a:ext cx="2194800" cy="70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F3F3F3"/>
              </a:buClr>
              <a:buSzPts val="1200"/>
              <a:buFont typeface="Fira Sans Condensed Light"/>
              <a:buNone/>
            </a:pPr>
            <a:r>
              <a:rPr lang="en" sz="1400" b="0" i="0" u="none" strike="noStrike" cap="none">
                <a:solidFill>
                  <a:srgbClr val="F3F3F3"/>
                </a:solidFill>
                <a:latin typeface="Fira Sans Condensed Light"/>
                <a:ea typeface="Fira Sans Condensed Light"/>
                <a:cs typeface="Fira Sans Condensed Light"/>
                <a:sym typeface="Fira Sans Condensed Light"/>
              </a:rPr>
              <a:t>Saturn is composed of hydrogen and helium</a:t>
            </a:r>
            <a:endParaRPr sz="14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746" name="Google Shape;746;p21"/>
          <p:cNvSpPr/>
          <p:nvPr/>
        </p:nvSpPr>
        <p:spPr>
          <a:xfrm>
            <a:off x="4285725" y="2508750"/>
            <a:ext cx="572700" cy="572700"/>
          </a:xfrm>
          <a:prstGeom prst="rect">
            <a:avLst/>
          </a:prstGeom>
          <a:solidFill>
            <a:srgbClr val="F3F3F3"/>
          </a:solid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21"/>
          <p:cNvSpPr/>
          <p:nvPr/>
        </p:nvSpPr>
        <p:spPr>
          <a:xfrm>
            <a:off x="4385488" y="2569788"/>
            <a:ext cx="373167" cy="450621"/>
          </a:xfrm>
          <a:custGeom>
            <a:avLst/>
            <a:gdLst/>
            <a:ahLst/>
            <a:cxnLst/>
            <a:rect l="l" t="t" r="r" b="b"/>
            <a:pathLst>
              <a:path w="56519" h="68250" extrusionOk="0">
                <a:moveTo>
                  <a:pt x="28263" y="0"/>
                </a:moveTo>
                <a:lnTo>
                  <a:pt x="3305" y="24955"/>
                </a:lnTo>
                <a:lnTo>
                  <a:pt x="10602" y="32248"/>
                </a:lnTo>
                <a:lnTo>
                  <a:pt x="28263" y="14592"/>
                </a:lnTo>
                <a:lnTo>
                  <a:pt x="40244" y="26576"/>
                </a:lnTo>
                <a:lnTo>
                  <a:pt x="28263" y="38561"/>
                </a:lnTo>
                <a:lnTo>
                  <a:pt x="19050" y="29351"/>
                </a:lnTo>
                <a:lnTo>
                  <a:pt x="17619" y="30778"/>
                </a:lnTo>
                <a:lnTo>
                  <a:pt x="28263" y="41418"/>
                </a:lnTo>
                <a:lnTo>
                  <a:pt x="43104" y="26576"/>
                </a:lnTo>
                <a:lnTo>
                  <a:pt x="28263" y="11732"/>
                </a:lnTo>
                <a:lnTo>
                  <a:pt x="10602" y="29389"/>
                </a:lnTo>
                <a:lnTo>
                  <a:pt x="6165" y="24955"/>
                </a:lnTo>
                <a:lnTo>
                  <a:pt x="28263" y="2861"/>
                </a:lnTo>
                <a:lnTo>
                  <a:pt x="53658" y="28260"/>
                </a:lnTo>
                <a:lnTo>
                  <a:pt x="28263" y="53658"/>
                </a:lnTo>
                <a:lnTo>
                  <a:pt x="7297" y="32693"/>
                </a:lnTo>
                <a:lnTo>
                  <a:pt x="0" y="39990"/>
                </a:lnTo>
                <a:lnTo>
                  <a:pt x="28263" y="68250"/>
                </a:lnTo>
                <a:lnTo>
                  <a:pt x="56518" y="39990"/>
                </a:lnTo>
                <a:lnTo>
                  <a:pt x="52419" y="35889"/>
                </a:lnTo>
                <a:lnTo>
                  <a:pt x="50990" y="37319"/>
                </a:lnTo>
                <a:lnTo>
                  <a:pt x="53658" y="39990"/>
                </a:lnTo>
                <a:lnTo>
                  <a:pt x="28263" y="65390"/>
                </a:lnTo>
                <a:lnTo>
                  <a:pt x="2860" y="39990"/>
                </a:lnTo>
                <a:lnTo>
                  <a:pt x="7297" y="35553"/>
                </a:lnTo>
                <a:lnTo>
                  <a:pt x="28263" y="56519"/>
                </a:lnTo>
                <a:lnTo>
                  <a:pt x="56518" y="28260"/>
                </a:lnTo>
                <a:lnTo>
                  <a:pt x="28263" y="0"/>
                </a:lnTo>
                <a:close/>
              </a:path>
            </a:pathLst>
          </a:custGeom>
          <a:solidFill>
            <a:srgbClr val="0C343D"/>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48" name="Google Shape;748;p21"/>
          <p:cNvGrpSpPr/>
          <p:nvPr/>
        </p:nvGrpSpPr>
        <p:grpSpPr>
          <a:xfrm>
            <a:off x="5567955" y="3351974"/>
            <a:ext cx="266197" cy="249155"/>
            <a:chOff x="1507342" y="1024774"/>
            <a:chExt cx="399216" cy="373658"/>
          </a:xfrm>
        </p:grpSpPr>
        <p:sp>
          <p:nvSpPr>
            <p:cNvPr id="749" name="Google Shape;749;p21"/>
            <p:cNvSpPr/>
            <p:nvPr/>
          </p:nvSpPr>
          <p:spPr>
            <a:xfrm>
              <a:off x="1507342" y="1024774"/>
              <a:ext cx="399216" cy="373658"/>
            </a:xfrm>
            <a:custGeom>
              <a:avLst/>
              <a:gdLst/>
              <a:ahLst/>
              <a:cxnLst/>
              <a:rect l="l" t="t" r="r" b="b"/>
              <a:pathLst>
                <a:path w="53389" h="49971" extrusionOk="0">
                  <a:moveTo>
                    <a:pt x="39967" y="0"/>
                  </a:moveTo>
                  <a:lnTo>
                    <a:pt x="16320" y="7"/>
                  </a:lnTo>
                  <a:lnTo>
                    <a:pt x="17534" y="2032"/>
                  </a:lnTo>
                  <a:lnTo>
                    <a:pt x="38760" y="2022"/>
                  </a:lnTo>
                  <a:lnTo>
                    <a:pt x="50008" y="21948"/>
                  </a:lnTo>
                  <a:lnTo>
                    <a:pt x="26026" y="21954"/>
                  </a:lnTo>
                  <a:lnTo>
                    <a:pt x="14332" y="154"/>
                  </a:lnTo>
                  <a:lnTo>
                    <a:pt x="1" y="24996"/>
                  </a:lnTo>
                  <a:lnTo>
                    <a:pt x="14346" y="49827"/>
                  </a:lnTo>
                  <a:lnTo>
                    <a:pt x="26026" y="28020"/>
                  </a:lnTo>
                  <a:lnTo>
                    <a:pt x="50012" y="28013"/>
                  </a:lnTo>
                  <a:lnTo>
                    <a:pt x="50012" y="28013"/>
                  </a:lnTo>
                  <a:lnTo>
                    <a:pt x="38770" y="47942"/>
                  </a:lnTo>
                  <a:lnTo>
                    <a:pt x="17548" y="47948"/>
                  </a:lnTo>
                  <a:lnTo>
                    <a:pt x="16334" y="49971"/>
                  </a:lnTo>
                  <a:lnTo>
                    <a:pt x="39981" y="49963"/>
                  </a:lnTo>
                  <a:lnTo>
                    <a:pt x="53389" y="25992"/>
                  </a:lnTo>
                  <a:lnTo>
                    <a:pt x="24815" y="25998"/>
                  </a:lnTo>
                  <a:lnTo>
                    <a:pt x="14281" y="45667"/>
                  </a:lnTo>
                  <a:lnTo>
                    <a:pt x="2334" y="24996"/>
                  </a:lnTo>
                  <a:lnTo>
                    <a:pt x="14267" y="4311"/>
                  </a:lnTo>
                  <a:lnTo>
                    <a:pt x="24818" y="23976"/>
                  </a:lnTo>
                  <a:lnTo>
                    <a:pt x="53389" y="23969"/>
                  </a:lnTo>
                  <a:lnTo>
                    <a:pt x="39967"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21"/>
            <p:cNvSpPr/>
            <p:nvPr/>
          </p:nvSpPr>
          <p:spPr>
            <a:xfrm>
              <a:off x="1609125" y="1147993"/>
              <a:ext cx="45471" cy="127222"/>
            </a:xfrm>
            <a:custGeom>
              <a:avLst/>
              <a:gdLst/>
              <a:ahLst/>
              <a:cxnLst/>
              <a:rect l="l" t="t" r="r" b="b"/>
              <a:pathLst>
                <a:path w="6081" h="17014" extrusionOk="0">
                  <a:moveTo>
                    <a:pt x="4913" y="0"/>
                  </a:moveTo>
                  <a:lnTo>
                    <a:pt x="1" y="8506"/>
                  </a:lnTo>
                  <a:lnTo>
                    <a:pt x="4913" y="17014"/>
                  </a:lnTo>
                  <a:lnTo>
                    <a:pt x="6080" y="14992"/>
                  </a:lnTo>
                  <a:lnTo>
                    <a:pt x="2338" y="8506"/>
                  </a:lnTo>
                  <a:lnTo>
                    <a:pt x="6080" y="2023"/>
                  </a:lnTo>
                  <a:lnTo>
                    <a:pt x="4913" y="0"/>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51" name="Google Shape;751;p21"/>
          <p:cNvSpPr/>
          <p:nvPr/>
        </p:nvSpPr>
        <p:spPr>
          <a:xfrm>
            <a:off x="3303861" y="1991081"/>
            <a:ext cx="283071" cy="245141"/>
          </a:xfrm>
          <a:custGeom>
            <a:avLst/>
            <a:gdLst/>
            <a:ahLst/>
            <a:cxnLst/>
            <a:rect l="l" t="t" r="r" b="b"/>
            <a:pathLst>
              <a:path w="56756" h="49151" extrusionOk="0">
                <a:moveTo>
                  <a:pt x="14188" y="1"/>
                </a:moveTo>
                <a:lnTo>
                  <a:pt x="1" y="24576"/>
                </a:lnTo>
                <a:lnTo>
                  <a:pt x="14188" y="49150"/>
                </a:lnTo>
                <a:lnTo>
                  <a:pt x="43782" y="49150"/>
                </a:lnTo>
                <a:lnTo>
                  <a:pt x="28376" y="23864"/>
                </a:lnTo>
                <a:lnTo>
                  <a:pt x="15426" y="45124"/>
                </a:lnTo>
                <a:lnTo>
                  <a:pt x="35068" y="45124"/>
                </a:lnTo>
                <a:lnTo>
                  <a:pt x="33679" y="43101"/>
                </a:lnTo>
                <a:lnTo>
                  <a:pt x="19026" y="43101"/>
                </a:lnTo>
                <a:lnTo>
                  <a:pt x="28376" y="27750"/>
                </a:lnTo>
                <a:lnTo>
                  <a:pt x="40182" y="47128"/>
                </a:lnTo>
                <a:lnTo>
                  <a:pt x="15355" y="47128"/>
                </a:lnTo>
                <a:lnTo>
                  <a:pt x="2334" y="24576"/>
                </a:lnTo>
                <a:lnTo>
                  <a:pt x="15355" y="2023"/>
                </a:lnTo>
                <a:lnTo>
                  <a:pt x="41397" y="2023"/>
                </a:lnTo>
                <a:lnTo>
                  <a:pt x="54418" y="24576"/>
                </a:lnTo>
                <a:lnTo>
                  <a:pt x="44818" y="41206"/>
                </a:lnTo>
                <a:lnTo>
                  <a:pt x="23241" y="6659"/>
                </a:lnTo>
                <a:lnTo>
                  <a:pt x="34254" y="6659"/>
                </a:lnTo>
                <a:lnTo>
                  <a:pt x="30764" y="12912"/>
                </a:lnTo>
                <a:lnTo>
                  <a:pt x="32006" y="14839"/>
                </a:lnTo>
                <a:lnTo>
                  <a:pt x="37698" y="4637"/>
                </a:lnTo>
                <a:lnTo>
                  <a:pt x="19590" y="4637"/>
                </a:lnTo>
                <a:lnTo>
                  <a:pt x="44887" y="45130"/>
                </a:lnTo>
                <a:lnTo>
                  <a:pt x="56755" y="24576"/>
                </a:lnTo>
                <a:lnTo>
                  <a:pt x="42563" y="1"/>
                </a:ln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21"/>
          <p:cNvSpPr/>
          <p:nvPr/>
        </p:nvSpPr>
        <p:spPr>
          <a:xfrm>
            <a:off x="5586942" y="1999525"/>
            <a:ext cx="228224" cy="228239"/>
          </a:xfrm>
          <a:custGeom>
            <a:avLst/>
            <a:gdLst/>
            <a:ahLst/>
            <a:cxnLst/>
            <a:rect l="l" t="t" r="r" b="b"/>
            <a:pathLst>
              <a:path w="46246" h="46249" extrusionOk="0">
                <a:moveTo>
                  <a:pt x="23121" y="14630"/>
                </a:moveTo>
                <a:cubicBezTo>
                  <a:pt x="25393" y="14630"/>
                  <a:pt x="27524" y="15513"/>
                  <a:pt x="29129" y="17117"/>
                </a:cubicBezTo>
                <a:cubicBezTo>
                  <a:pt x="32440" y="20429"/>
                  <a:pt x="32440" y="25821"/>
                  <a:pt x="29129" y="29132"/>
                </a:cubicBezTo>
                <a:cubicBezTo>
                  <a:pt x="27524" y="30737"/>
                  <a:pt x="25393" y="31620"/>
                  <a:pt x="23121" y="31620"/>
                </a:cubicBezTo>
                <a:cubicBezTo>
                  <a:pt x="20853" y="31620"/>
                  <a:pt x="18721" y="30737"/>
                  <a:pt x="17117" y="29132"/>
                </a:cubicBezTo>
                <a:cubicBezTo>
                  <a:pt x="13805" y="25821"/>
                  <a:pt x="13805" y="20429"/>
                  <a:pt x="17117" y="17117"/>
                </a:cubicBezTo>
                <a:cubicBezTo>
                  <a:pt x="18721" y="15513"/>
                  <a:pt x="20853" y="14630"/>
                  <a:pt x="23121" y="14630"/>
                </a:cubicBezTo>
                <a:close/>
                <a:moveTo>
                  <a:pt x="23121" y="2023"/>
                </a:moveTo>
                <a:cubicBezTo>
                  <a:pt x="28759" y="2023"/>
                  <a:pt x="34059" y="4219"/>
                  <a:pt x="38044" y="8205"/>
                </a:cubicBezTo>
                <a:cubicBezTo>
                  <a:pt x="42030" y="12191"/>
                  <a:pt x="44223" y="17490"/>
                  <a:pt x="44223" y="23125"/>
                </a:cubicBezTo>
                <a:cubicBezTo>
                  <a:pt x="44223" y="27528"/>
                  <a:pt x="42879" y="31723"/>
                  <a:pt x="40392" y="35246"/>
                </a:cubicBezTo>
                <a:cubicBezTo>
                  <a:pt x="38279" y="35832"/>
                  <a:pt x="36128" y="36118"/>
                  <a:pt x="33994" y="36118"/>
                </a:cubicBezTo>
                <a:cubicBezTo>
                  <a:pt x="31061" y="36118"/>
                  <a:pt x="28160" y="35578"/>
                  <a:pt x="25437" y="34535"/>
                </a:cubicBezTo>
                <a:cubicBezTo>
                  <a:pt x="27131" y="33532"/>
                  <a:pt x="28721" y="32324"/>
                  <a:pt x="30172" y="30929"/>
                </a:cubicBezTo>
                <a:cubicBezTo>
                  <a:pt x="30305" y="30809"/>
                  <a:pt x="30432" y="30686"/>
                  <a:pt x="30559" y="30562"/>
                </a:cubicBezTo>
                <a:cubicBezTo>
                  <a:pt x="34660" y="26460"/>
                  <a:pt x="34660" y="19789"/>
                  <a:pt x="30559" y="15687"/>
                </a:cubicBezTo>
                <a:cubicBezTo>
                  <a:pt x="28575" y="13703"/>
                  <a:pt x="25933" y="12608"/>
                  <a:pt x="23121" y="12608"/>
                </a:cubicBezTo>
                <a:cubicBezTo>
                  <a:pt x="20316" y="12608"/>
                  <a:pt x="17675" y="13703"/>
                  <a:pt x="15687" y="15687"/>
                </a:cubicBezTo>
                <a:cubicBezTo>
                  <a:pt x="11585" y="19789"/>
                  <a:pt x="11585" y="26460"/>
                  <a:pt x="15687" y="30562"/>
                </a:cubicBezTo>
                <a:cubicBezTo>
                  <a:pt x="15813" y="30686"/>
                  <a:pt x="15940" y="30809"/>
                  <a:pt x="16073" y="30929"/>
                </a:cubicBezTo>
                <a:cubicBezTo>
                  <a:pt x="17524" y="32324"/>
                  <a:pt x="19111" y="33532"/>
                  <a:pt x="20805" y="34535"/>
                </a:cubicBezTo>
                <a:cubicBezTo>
                  <a:pt x="18084" y="35578"/>
                  <a:pt x="15184" y="36118"/>
                  <a:pt x="12251" y="36118"/>
                </a:cubicBezTo>
                <a:cubicBezTo>
                  <a:pt x="10116" y="36118"/>
                  <a:pt x="7964" y="35832"/>
                  <a:pt x="5851" y="35246"/>
                </a:cubicBezTo>
                <a:cubicBezTo>
                  <a:pt x="3367" y="31723"/>
                  <a:pt x="2022" y="27528"/>
                  <a:pt x="2022" y="23125"/>
                </a:cubicBezTo>
                <a:cubicBezTo>
                  <a:pt x="2022" y="17487"/>
                  <a:pt x="4215" y="12191"/>
                  <a:pt x="8201" y="8205"/>
                </a:cubicBezTo>
                <a:cubicBezTo>
                  <a:pt x="12187" y="4219"/>
                  <a:pt x="17487" y="2023"/>
                  <a:pt x="23121" y="2023"/>
                </a:cubicBezTo>
                <a:close/>
                <a:moveTo>
                  <a:pt x="23121" y="35749"/>
                </a:moveTo>
                <a:cubicBezTo>
                  <a:pt x="26522" y="37322"/>
                  <a:pt x="30234" y="38143"/>
                  <a:pt x="33997" y="38143"/>
                </a:cubicBezTo>
                <a:cubicBezTo>
                  <a:pt x="35427" y="38143"/>
                  <a:pt x="36864" y="38024"/>
                  <a:pt x="38294" y="37785"/>
                </a:cubicBezTo>
                <a:lnTo>
                  <a:pt x="38294" y="37785"/>
                </a:lnTo>
                <a:cubicBezTo>
                  <a:pt x="38208" y="37870"/>
                  <a:pt x="38129" y="37959"/>
                  <a:pt x="38044" y="38045"/>
                </a:cubicBezTo>
                <a:cubicBezTo>
                  <a:pt x="34059" y="42031"/>
                  <a:pt x="28759" y="44227"/>
                  <a:pt x="23121" y="44227"/>
                </a:cubicBezTo>
                <a:cubicBezTo>
                  <a:pt x="17487" y="44227"/>
                  <a:pt x="12187" y="42031"/>
                  <a:pt x="8201" y="38045"/>
                </a:cubicBezTo>
                <a:cubicBezTo>
                  <a:pt x="8115" y="37959"/>
                  <a:pt x="8037" y="37870"/>
                  <a:pt x="7951" y="37785"/>
                </a:cubicBezTo>
                <a:lnTo>
                  <a:pt x="7951" y="37785"/>
                </a:lnTo>
                <a:cubicBezTo>
                  <a:pt x="9382" y="38024"/>
                  <a:pt x="10819" y="38143"/>
                  <a:pt x="12249" y="38143"/>
                </a:cubicBezTo>
                <a:cubicBezTo>
                  <a:pt x="16012" y="38143"/>
                  <a:pt x="19721" y="37322"/>
                  <a:pt x="23121" y="35749"/>
                </a:cubicBezTo>
                <a:close/>
                <a:moveTo>
                  <a:pt x="23121" y="1"/>
                </a:moveTo>
                <a:cubicBezTo>
                  <a:pt x="16945" y="1"/>
                  <a:pt x="11140" y="2406"/>
                  <a:pt x="6771" y="6775"/>
                </a:cubicBezTo>
                <a:cubicBezTo>
                  <a:pt x="2406" y="11140"/>
                  <a:pt x="1" y="16950"/>
                  <a:pt x="1" y="23125"/>
                </a:cubicBezTo>
                <a:cubicBezTo>
                  <a:pt x="1" y="29300"/>
                  <a:pt x="2406" y="35110"/>
                  <a:pt x="6771" y="39474"/>
                </a:cubicBezTo>
                <a:cubicBezTo>
                  <a:pt x="11140" y="43843"/>
                  <a:pt x="16945" y="46248"/>
                  <a:pt x="23121" y="46248"/>
                </a:cubicBezTo>
                <a:cubicBezTo>
                  <a:pt x="29300" y="46248"/>
                  <a:pt x="35105" y="43843"/>
                  <a:pt x="39474" y="39474"/>
                </a:cubicBezTo>
                <a:cubicBezTo>
                  <a:pt x="43840" y="35110"/>
                  <a:pt x="46245" y="29300"/>
                  <a:pt x="46245" y="23125"/>
                </a:cubicBezTo>
                <a:cubicBezTo>
                  <a:pt x="46245" y="16950"/>
                  <a:pt x="43840" y="11140"/>
                  <a:pt x="39474" y="6775"/>
                </a:cubicBezTo>
                <a:cubicBezTo>
                  <a:pt x="35105" y="2406"/>
                  <a:pt x="29296" y="1"/>
                  <a:pt x="23121"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21"/>
          <p:cNvSpPr/>
          <p:nvPr/>
        </p:nvSpPr>
        <p:spPr>
          <a:xfrm>
            <a:off x="3314557" y="3360344"/>
            <a:ext cx="261654" cy="238415"/>
          </a:xfrm>
          <a:custGeom>
            <a:avLst/>
            <a:gdLst/>
            <a:ahLst/>
            <a:cxnLst/>
            <a:rect l="l" t="t" r="r" b="b"/>
            <a:pathLst>
              <a:path w="53020" h="48311" extrusionOk="0">
                <a:moveTo>
                  <a:pt x="26516" y="2026"/>
                </a:moveTo>
                <a:cubicBezTo>
                  <a:pt x="32184" y="2026"/>
                  <a:pt x="37851" y="4183"/>
                  <a:pt x="42167" y="8497"/>
                </a:cubicBezTo>
                <a:cubicBezTo>
                  <a:pt x="43528" y="9862"/>
                  <a:pt x="44674" y="11357"/>
                  <a:pt x="45605" y="12948"/>
                </a:cubicBezTo>
                <a:lnTo>
                  <a:pt x="23912" y="18761"/>
                </a:lnTo>
                <a:lnTo>
                  <a:pt x="12314" y="7166"/>
                </a:lnTo>
                <a:cubicBezTo>
                  <a:pt x="16411" y="3740"/>
                  <a:pt x="21463" y="2026"/>
                  <a:pt x="26516" y="2026"/>
                </a:cubicBezTo>
                <a:close/>
                <a:moveTo>
                  <a:pt x="35841" y="17659"/>
                </a:moveTo>
                <a:lnTo>
                  <a:pt x="33087" y="27936"/>
                </a:lnTo>
                <a:lnTo>
                  <a:pt x="25560" y="20413"/>
                </a:lnTo>
                <a:lnTo>
                  <a:pt x="35841" y="17659"/>
                </a:lnTo>
                <a:close/>
                <a:moveTo>
                  <a:pt x="46570" y="14782"/>
                </a:moveTo>
                <a:lnTo>
                  <a:pt x="46570" y="14782"/>
                </a:lnTo>
                <a:cubicBezTo>
                  <a:pt x="50392" y="22983"/>
                  <a:pt x="48924" y="33054"/>
                  <a:pt x="42167" y="39815"/>
                </a:cubicBezTo>
                <a:cubicBezTo>
                  <a:pt x="38827" y="43150"/>
                  <a:pt x="34681" y="45193"/>
                  <a:pt x="30354" y="45948"/>
                </a:cubicBezTo>
                <a:lnTo>
                  <a:pt x="38096" y="17054"/>
                </a:lnTo>
                <a:lnTo>
                  <a:pt x="46570" y="14782"/>
                </a:lnTo>
                <a:close/>
                <a:moveTo>
                  <a:pt x="10822" y="8531"/>
                </a:moveTo>
                <a:lnTo>
                  <a:pt x="23241" y="20954"/>
                </a:lnTo>
                <a:lnTo>
                  <a:pt x="23261" y="21028"/>
                </a:lnTo>
                <a:lnTo>
                  <a:pt x="23306" y="21015"/>
                </a:lnTo>
                <a:lnTo>
                  <a:pt x="32481" y="30191"/>
                </a:lnTo>
                <a:lnTo>
                  <a:pt x="28188" y="46219"/>
                </a:lnTo>
                <a:cubicBezTo>
                  <a:pt x="27628" y="46262"/>
                  <a:pt x="27067" y="46283"/>
                  <a:pt x="26506" y="46283"/>
                </a:cubicBezTo>
                <a:cubicBezTo>
                  <a:pt x="20836" y="46283"/>
                  <a:pt x="15168" y="44130"/>
                  <a:pt x="10853" y="39815"/>
                </a:cubicBezTo>
                <a:cubicBezTo>
                  <a:pt x="2227" y="31189"/>
                  <a:pt x="2218" y="17166"/>
                  <a:pt x="10822" y="8531"/>
                </a:cubicBezTo>
                <a:close/>
                <a:moveTo>
                  <a:pt x="26510" y="0"/>
                </a:moveTo>
                <a:cubicBezTo>
                  <a:pt x="20322" y="0"/>
                  <a:pt x="14134" y="2356"/>
                  <a:pt x="9423" y="7067"/>
                </a:cubicBezTo>
                <a:cubicBezTo>
                  <a:pt x="1" y="16489"/>
                  <a:pt x="1" y="31822"/>
                  <a:pt x="9423" y="41244"/>
                </a:cubicBezTo>
                <a:cubicBezTo>
                  <a:pt x="14134" y="45955"/>
                  <a:pt x="20322" y="48311"/>
                  <a:pt x="26510" y="48311"/>
                </a:cubicBezTo>
                <a:cubicBezTo>
                  <a:pt x="32698" y="48311"/>
                  <a:pt x="38886" y="45955"/>
                  <a:pt x="43597" y="41244"/>
                </a:cubicBezTo>
                <a:cubicBezTo>
                  <a:pt x="53019" y="31822"/>
                  <a:pt x="53019" y="16489"/>
                  <a:pt x="43597" y="7067"/>
                </a:cubicBezTo>
                <a:cubicBezTo>
                  <a:pt x="38886" y="2356"/>
                  <a:pt x="32698" y="0"/>
                  <a:pt x="2651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21"/>
          <p:cNvSpPr txBox="1">
            <a:spLocks noGrp="1"/>
          </p:cNvSpPr>
          <p:nvPr>
            <p:ph type="subTitle" idx="4294967295"/>
          </p:nvPr>
        </p:nvSpPr>
        <p:spPr>
          <a:xfrm flipH="1">
            <a:off x="861825" y="2268110"/>
            <a:ext cx="2234400" cy="3651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1600"/>
              </a:spcAft>
              <a:buClr>
                <a:srgbClr val="F3F3F3"/>
              </a:buClr>
              <a:buSzPts val="1200"/>
              <a:buFont typeface="Fira Sans Condensed Light"/>
              <a:buNone/>
            </a:pPr>
            <a:r>
              <a:rPr lang="en" sz="1800" b="1" i="0" u="none" strike="noStrike" cap="none">
                <a:solidFill>
                  <a:srgbClr val="F3F3F3"/>
                </a:solidFill>
                <a:latin typeface="Rajdhani"/>
                <a:ea typeface="Rajdhani"/>
                <a:cs typeface="Rajdhani"/>
                <a:sym typeface="Rajdhani"/>
              </a:rPr>
              <a:t>MERCURY</a:t>
            </a:r>
            <a:endParaRPr sz="1800" b="1" i="0" u="none" strike="noStrike" cap="none">
              <a:solidFill>
                <a:srgbClr val="F3F3F3"/>
              </a:solidFill>
              <a:latin typeface="Rajdhani"/>
              <a:ea typeface="Rajdhani"/>
              <a:cs typeface="Rajdhani"/>
              <a:sym typeface="Rajdhani"/>
            </a:endParaRPr>
          </a:p>
        </p:txBody>
      </p:sp>
      <p:sp>
        <p:nvSpPr>
          <p:cNvPr id="755" name="Google Shape;755;p21"/>
          <p:cNvSpPr txBox="1">
            <a:spLocks noGrp="1"/>
          </p:cNvSpPr>
          <p:nvPr>
            <p:ph type="subTitle" idx="4294967295"/>
          </p:nvPr>
        </p:nvSpPr>
        <p:spPr>
          <a:xfrm flipH="1">
            <a:off x="6087375" y="2268113"/>
            <a:ext cx="2194800" cy="365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1600"/>
              </a:spcAft>
              <a:buClr>
                <a:srgbClr val="F3F3F3"/>
              </a:buClr>
              <a:buSzPts val="1200"/>
              <a:buFont typeface="Fira Sans Condensed Light"/>
              <a:buNone/>
            </a:pPr>
            <a:r>
              <a:rPr lang="en" sz="1800" b="1" i="0" u="none" strike="noStrike" cap="none">
                <a:solidFill>
                  <a:srgbClr val="F3F3F3"/>
                </a:solidFill>
                <a:latin typeface="Rajdhani"/>
                <a:ea typeface="Rajdhani"/>
                <a:cs typeface="Rajdhani"/>
                <a:sym typeface="Rajdhani"/>
              </a:rPr>
              <a:t>VENUS</a:t>
            </a:r>
            <a:endParaRPr sz="1800" b="1" i="0" u="none" strike="noStrike" cap="none">
              <a:solidFill>
                <a:srgbClr val="F3F3F3"/>
              </a:solidFill>
              <a:latin typeface="Rajdhani"/>
              <a:ea typeface="Rajdhani"/>
              <a:cs typeface="Rajdhani"/>
              <a:sym typeface="Rajdhani"/>
            </a:endParaRPr>
          </a:p>
        </p:txBody>
      </p:sp>
      <p:sp>
        <p:nvSpPr>
          <p:cNvPr id="756" name="Google Shape;756;p21"/>
          <p:cNvSpPr txBox="1">
            <a:spLocks noGrp="1"/>
          </p:cNvSpPr>
          <p:nvPr>
            <p:ph type="subTitle" idx="4294967295"/>
          </p:nvPr>
        </p:nvSpPr>
        <p:spPr>
          <a:xfrm>
            <a:off x="861862" y="3040093"/>
            <a:ext cx="2234400" cy="3651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1600"/>
              </a:spcAft>
              <a:buClr>
                <a:srgbClr val="F3F3F3"/>
              </a:buClr>
              <a:buSzPts val="1200"/>
              <a:buFont typeface="Fira Sans Condensed Light"/>
              <a:buNone/>
            </a:pPr>
            <a:r>
              <a:rPr lang="en" sz="1800" b="1" i="0" u="none" strike="noStrike" cap="none">
                <a:solidFill>
                  <a:srgbClr val="F3F3F3"/>
                </a:solidFill>
                <a:latin typeface="Rajdhani"/>
                <a:ea typeface="Rajdhani"/>
                <a:cs typeface="Rajdhani"/>
                <a:sym typeface="Rajdhani"/>
              </a:rPr>
              <a:t>JUPITER</a:t>
            </a:r>
            <a:endParaRPr sz="1800" b="1" i="0" u="none" strike="noStrike" cap="none">
              <a:solidFill>
                <a:srgbClr val="F3F3F3"/>
              </a:solidFill>
              <a:latin typeface="Rajdhani"/>
              <a:ea typeface="Rajdhani"/>
              <a:cs typeface="Rajdhani"/>
              <a:sym typeface="Rajdhani"/>
            </a:endParaRPr>
          </a:p>
        </p:txBody>
      </p:sp>
      <p:sp>
        <p:nvSpPr>
          <p:cNvPr id="757" name="Google Shape;757;p21"/>
          <p:cNvSpPr txBox="1">
            <a:spLocks noGrp="1"/>
          </p:cNvSpPr>
          <p:nvPr>
            <p:ph type="subTitle" idx="4294967295"/>
          </p:nvPr>
        </p:nvSpPr>
        <p:spPr>
          <a:xfrm>
            <a:off x="6087537" y="3037098"/>
            <a:ext cx="2194800" cy="365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F3F3F3"/>
              </a:buClr>
              <a:buSzPts val="1200"/>
              <a:buFont typeface="Fira Sans Condensed Light"/>
              <a:buNone/>
            </a:pPr>
            <a:r>
              <a:rPr lang="en" sz="1800" b="1" i="0" u="none" strike="noStrike" cap="none">
                <a:solidFill>
                  <a:srgbClr val="F3F3F3"/>
                </a:solidFill>
                <a:latin typeface="Rajdhani"/>
                <a:ea typeface="Rajdhani"/>
                <a:cs typeface="Rajdhani"/>
                <a:sym typeface="Rajdhani"/>
              </a:rPr>
              <a:t>SATURN</a:t>
            </a:r>
            <a:endParaRPr sz="1800" b="1" i="0" u="none" strike="noStrike" cap="none">
              <a:solidFill>
                <a:srgbClr val="F3F3F3"/>
              </a:solidFill>
              <a:latin typeface="Rajdhani"/>
              <a:ea typeface="Rajdhani"/>
              <a:cs typeface="Rajdhani"/>
              <a:sym typeface="Rajdhani"/>
            </a:endParaRPr>
          </a:p>
        </p:txBody>
      </p:sp>
      <p:sp>
        <p:nvSpPr>
          <p:cNvPr id="758" name="Google Shape;758;p21"/>
          <p:cNvSpPr/>
          <p:nvPr/>
        </p:nvSpPr>
        <p:spPr>
          <a:xfrm>
            <a:off x="3220100" y="32512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21"/>
          <p:cNvSpPr/>
          <p:nvPr/>
        </p:nvSpPr>
        <p:spPr>
          <a:xfrm>
            <a:off x="5473450" y="32512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21"/>
          <p:cNvSpPr/>
          <p:nvPr/>
        </p:nvSpPr>
        <p:spPr>
          <a:xfrm>
            <a:off x="3220100" y="18883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21"/>
          <p:cNvSpPr/>
          <p:nvPr/>
        </p:nvSpPr>
        <p:spPr>
          <a:xfrm>
            <a:off x="5473450" y="1888350"/>
            <a:ext cx="450600" cy="4506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62" name="Google Shape;762;p21"/>
          <p:cNvCxnSpPr>
            <a:stCxn id="760" idx="3"/>
            <a:endCxn id="741" idx="1"/>
          </p:cNvCxnSpPr>
          <p:nvPr/>
        </p:nvCxnSpPr>
        <p:spPr>
          <a:xfrm>
            <a:off x="3670700" y="2113650"/>
            <a:ext cx="445200" cy="681600"/>
          </a:xfrm>
          <a:prstGeom prst="bentConnector3">
            <a:avLst>
              <a:gd name="adj1" fmla="val 50003"/>
            </a:avLst>
          </a:prstGeom>
          <a:noFill/>
          <a:ln w="19050" cap="flat" cmpd="sng">
            <a:solidFill>
              <a:srgbClr val="F3F3F3"/>
            </a:solidFill>
            <a:prstDash val="solid"/>
            <a:round/>
            <a:headEnd type="none" w="sm" len="sm"/>
            <a:tailEnd type="none" w="sm" len="sm"/>
          </a:ln>
        </p:spPr>
      </p:cxnSp>
      <p:cxnSp>
        <p:nvCxnSpPr>
          <p:cNvPr id="763" name="Google Shape;763;p21"/>
          <p:cNvCxnSpPr>
            <a:stCxn id="741" idx="1"/>
            <a:endCxn id="758" idx="3"/>
          </p:cNvCxnSpPr>
          <p:nvPr/>
        </p:nvCxnSpPr>
        <p:spPr>
          <a:xfrm flipH="1">
            <a:off x="3670725" y="2795100"/>
            <a:ext cx="445200" cy="681300"/>
          </a:xfrm>
          <a:prstGeom prst="bentConnector3">
            <a:avLst>
              <a:gd name="adj1" fmla="val 50003"/>
            </a:avLst>
          </a:prstGeom>
          <a:noFill/>
          <a:ln w="19050" cap="flat" cmpd="sng">
            <a:solidFill>
              <a:srgbClr val="F3F3F3"/>
            </a:solidFill>
            <a:prstDash val="solid"/>
            <a:round/>
            <a:headEnd type="none" w="sm" len="sm"/>
            <a:tailEnd type="none" w="sm" len="sm"/>
          </a:ln>
        </p:spPr>
      </p:cxnSp>
      <p:cxnSp>
        <p:nvCxnSpPr>
          <p:cNvPr id="764" name="Google Shape;764;p21"/>
          <p:cNvCxnSpPr>
            <a:stCxn id="761" idx="1"/>
            <a:endCxn id="741" idx="3"/>
          </p:cNvCxnSpPr>
          <p:nvPr/>
        </p:nvCxnSpPr>
        <p:spPr>
          <a:xfrm flipH="1">
            <a:off x="5028250" y="2113650"/>
            <a:ext cx="445200" cy="681600"/>
          </a:xfrm>
          <a:prstGeom prst="bentConnector3">
            <a:avLst>
              <a:gd name="adj1" fmla="val 50003"/>
            </a:avLst>
          </a:prstGeom>
          <a:noFill/>
          <a:ln w="19050" cap="flat" cmpd="sng">
            <a:solidFill>
              <a:srgbClr val="F3F3F3"/>
            </a:solidFill>
            <a:prstDash val="solid"/>
            <a:round/>
            <a:headEnd type="none" w="sm" len="sm"/>
            <a:tailEnd type="none" w="sm" len="sm"/>
          </a:ln>
        </p:spPr>
      </p:cxnSp>
      <p:cxnSp>
        <p:nvCxnSpPr>
          <p:cNvPr id="765" name="Google Shape;765;p21"/>
          <p:cNvCxnSpPr>
            <a:stCxn id="741" idx="3"/>
            <a:endCxn id="759" idx="1"/>
          </p:cNvCxnSpPr>
          <p:nvPr/>
        </p:nvCxnSpPr>
        <p:spPr>
          <a:xfrm>
            <a:off x="5028225" y="2795100"/>
            <a:ext cx="445200" cy="681300"/>
          </a:xfrm>
          <a:prstGeom prst="bentConnector3">
            <a:avLst>
              <a:gd name="adj1" fmla="val 50003"/>
            </a:avLst>
          </a:prstGeom>
          <a:noFill/>
          <a:ln w="19050" cap="flat" cmpd="sng">
            <a:solidFill>
              <a:srgbClr val="F3F3F3"/>
            </a:solidFill>
            <a:prstDash val="solid"/>
            <a:round/>
            <a:headEnd type="none" w="sm" len="sm"/>
            <a:tailEnd type="none" w="sm" len="sm"/>
          </a:ln>
        </p:spPr>
      </p:cxnSp>
      <p:sp>
        <p:nvSpPr>
          <p:cNvPr id="766" name="Google Shape;766;p2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84</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0"/>
        <p:cNvGrpSpPr/>
        <p:nvPr/>
      </p:nvGrpSpPr>
      <p:grpSpPr>
        <a:xfrm>
          <a:off x="0" y="0"/>
          <a:ext cx="0" cy="0"/>
          <a:chOff x="0" y="0"/>
          <a:chExt cx="0" cy="0"/>
        </a:xfrm>
      </p:grpSpPr>
      <p:sp>
        <p:nvSpPr>
          <p:cNvPr id="771" name="Google Shape;771;p22"/>
          <p:cNvSpPr txBox="1">
            <a:spLocks noGrp="1"/>
          </p:cNvSpPr>
          <p:nvPr>
            <p:ph type="title" idx="15"/>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WHAT DO THEY SAY ABOUT US?</a:t>
            </a:r>
            <a:endParaRPr/>
          </a:p>
        </p:txBody>
      </p:sp>
      <p:sp>
        <p:nvSpPr>
          <p:cNvPr id="772" name="Google Shape;772;p22"/>
          <p:cNvSpPr txBox="1">
            <a:spLocks noGrp="1"/>
          </p:cNvSpPr>
          <p:nvPr>
            <p:ph type="title"/>
          </p:nvPr>
        </p:nvSpPr>
        <p:spPr>
          <a:xfrm>
            <a:off x="916225" y="2443810"/>
            <a:ext cx="1841400" cy="401700"/>
          </a:xfrm>
          <a:prstGeom prst="rect">
            <a:avLst/>
          </a:prstGeom>
          <a:noFill/>
          <a:ln>
            <a:noFill/>
          </a:ln>
        </p:spPr>
        <p:txBody>
          <a:bodyPr spcFirstLastPara="1" wrap="square" lIns="91425" tIns="91425" rIns="36000" bIns="91425" anchor="b" anchorCtr="0">
            <a:noAutofit/>
          </a:bodyPr>
          <a:lstStyle/>
          <a:p>
            <a:pPr marL="0" lvl="0" indent="0" algn="ctr" rtl="0">
              <a:lnSpc>
                <a:spcPct val="100000"/>
              </a:lnSpc>
              <a:spcBef>
                <a:spcPts val="0"/>
              </a:spcBef>
              <a:spcAft>
                <a:spcPts val="0"/>
              </a:spcAft>
              <a:buSzPts val="1400"/>
              <a:buNone/>
            </a:pPr>
            <a:r>
              <a:rPr lang="en"/>
              <a:t>MARS</a:t>
            </a:r>
            <a:endParaRPr/>
          </a:p>
        </p:txBody>
      </p:sp>
      <p:sp>
        <p:nvSpPr>
          <p:cNvPr id="773" name="Google Shape;773;p22"/>
          <p:cNvSpPr txBox="1">
            <a:spLocks noGrp="1"/>
          </p:cNvSpPr>
          <p:nvPr>
            <p:ph type="subTitle" idx="1"/>
          </p:nvPr>
        </p:nvSpPr>
        <p:spPr>
          <a:xfrm>
            <a:off x="786275" y="1909450"/>
            <a:ext cx="2101200" cy="572700"/>
          </a:xfrm>
          <a:prstGeom prst="rect">
            <a:avLst/>
          </a:prstGeom>
          <a:noFill/>
          <a:ln>
            <a:noFill/>
          </a:ln>
        </p:spPr>
        <p:txBody>
          <a:bodyPr spcFirstLastPara="1" wrap="square" lIns="91425" tIns="0" rIns="91425" bIns="0" anchor="b" anchorCtr="0">
            <a:noAutofit/>
          </a:bodyPr>
          <a:lstStyle/>
          <a:p>
            <a:pPr marL="0" lvl="0" indent="0" algn="ctr" rtl="0">
              <a:lnSpc>
                <a:spcPct val="100000"/>
              </a:lnSpc>
              <a:spcBef>
                <a:spcPts val="0"/>
              </a:spcBef>
              <a:spcAft>
                <a:spcPts val="1600"/>
              </a:spcAft>
              <a:buSzPts val="1200"/>
              <a:buNone/>
            </a:pPr>
            <a:r>
              <a:rPr lang="en"/>
              <a:t>Despite being red, Mars is actually a cold place</a:t>
            </a:r>
            <a:endParaRPr/>
          </a:p>
        </p:txBody>
      </p:sp>
      <p:sp>
        <p:nvSpPr>
          <p:cNvPr id="774" name="Google Shape;774;p22"/>
          <p:cNvSpPr txBox="1">
            <a:spLocks noGrp="1"/>
          </p:cNvSpPr>
          <p:nvPr>
            <p:ph type="title" idx="2"/>
          </p:nvPr>
        </p:nvSpPr>
        <p:spPr>
          <a:xfrm>
            <a:off x="6298374" y="2443810"/>
            <a:ext cx="1841400" cy="401700"/>
          </a:xfrm>
          <a:prstGeom prst="rect">
            <a:avLst/>
          </a:prstGeom>
          <a:noFill/>
          <a:ln>
            <a:noFill/>
          </a:ln>
        </p:spPr>
        <p:txBody>
          <a:bodyPr spcFirstLastPara="1" wrap="square" lIns="91425" tIns="91425" rIns="36000" bIns="91425" anchor="b" anchorCtr="0">
            <a:noAutofit/>
          </a:bodyPr>
          <a:lstStyle/>
          <a:p>
            <a:pPr marL="0" lvl="0" indent="0" algn="ctr" rtl="0">
              <a:lnSpc>
                <a:spcPct val="100000"/>
              </a:lnSpc>
              <a:spcBef>
                <a:spcPts val="0"/>
              </a:spcBef>
              <a:spcAft>
                <a:spcPts val="0"/>
              </a:spcAft>
              <a:buSzPts val="1400"/>
              <a:buNone/>
            </a:pPr>
            <a:r>
              <a:rPr lang="en"/>
              <a:t>MERCURY</a:t>
            </a:r>
            <a:endParaRPr/>
          </a:p>
        </p:txBody>
      </p:sp>
      <p:sp>
        <p:nvSpPr>
          <p:cNvPr id="775" name="Google Shape;775;p22"/>
          <p:cNvSpPr txBox="1">
            <a:spLocks noGrp="1"/>
          </p:cNvSpPr>
          <p:nvPr>
            <p:ph type="subTitle" idx="3"/>
          </p:nvPr>
        </p:nvSpPr>
        <p:spPr>
          <a:xfrm>
            <a:off x="6080425" y="1909450"/>
            <a:ext cx="2277300" cy="572700"/>
          </a:xfrm>
          <a:prstGeom prst="rect">
            <a:avLst/>
          </a:prstGeom>
          <a:noFill/>
          <a:ln>
            <a:noFill/>
          </a:ln>
        </p:spPr>
        <p:txBody>
          <a:bodyPr spcFirstLastPara="1" wrap="square" lIns="91425" tIns="0" rIns="91425" bIns="0" anchor="b" anchorCtr="0">
            <a:noAutofit/>
          </a:bodyPr>
          <a:lstStyle/>
          <a:p>
            <a:pPr marL="0" lvl="0" indent="0" algn="ctr" rtl="0">
              <a:lnSpc>
                <a:spcPct val="100000"/>
              </a:lnSpc>
              <a:spcBef>
                <a:spcPts val="0"/>
              </a:spcBef>
              <a:spcAft>
                <a:spcPts val="1600"/>
              </a:spcAft>
              <a:buSzPts val="1200"/>
              <a:buNone/>
            </a:pPr>
            <a:r>
              <a:rPr lang="en"/>
              <a:t>Mercury is the closest planet to the Sun</a:t>
            </a:r>
            <a:endParaRPr/>
          </a:p>
        </p:txBody>
      </p:sp>
      <p:sp>
        <p:nvSpPr>
          <p:cNvPr id="776" name="Google Shape;776;p22"/>
          <p:cNvSpPr txBox="1">
            <a:spLocks noGrp="1"/>
          </p:cNvSpPr>
          <p:nvPr>
            <p:ph type="title" idx="4"/>
          </p:nvPr>
        </p:nvSpPr>
        <p:spPr>
          <a:xfrm>
            <a:off x="3607299" y="3872760"/>
            <a:ext cx="1841400" cy="401700"/>
          </a:xfrm>
          <a:prstGeom prst="rect">
            <a:avLst/>
          </a:prstGeom>
          <a:noFill/>
          <a:ln>
            <a:noFill/>
          </a:ln>
        </p:spPr>
        <p:txBody>
          <a:bodyPr spcFirstLastPara="1" wrap="square" lIns="91425" tIns="91425" rIns="36000" bIns="91425" anchor="b" anchorCtr="0">
            <a:noAutofit/>
          </a:bodyPr>
          <a:lstStyle/>
          <a:p>
            <a:pPr marL="0" lvl="0" indent="0" algn="ctr" rtl="0">
              <a:lnSpc>
                <a:spcPct val="100000"/>
              </a:lnSpc>
              <a:spcBef>
                <a:spcPts val="0"/>
              </a:spcBef>
              <a:spcAft>
                <a:spcPts val="0"/>
              </a:spcAft>
              <a:buSzPts val="1400"/>
              <a:buNone/>
            </a:pPr>
            <a:r>
              <a:rPr lang="en"/>
              <a:t>SATURN</a:t>
            </a:r>
            <a:endParaRPr/>
          </a:p>
        </p:txBody>
      </p:sp>
      <p:sp>
        <p:nvSpPr>
          <p:cNvPr id="777" name="Google Shape;777;p22"/>
          <p:cNvSpPr txBox="1">
            <a:spLocks noGrp="1"/>
          </p:cNvSpPr>
          <p:nvPr>
            <p:ph type="subTitle" idx="5"/>
          </p:nvPr>
        </p:nvSpPr>
        <p:spPr>
          <a:xfrm>
            <a:off x="3389350" y="3332250"/>
            <a:ext cx="2277300" cy="572700"/>
          </a:xfrm>
          <a:prstGeom prst="rect">
            <a:avLst/>
          </a:prstGeom>
          <a:noFill/>
          <a:ln>
            <a:noFill/>
          </a:ln>
        </p:spPr>
        <p:txBody>
          <a:bodyPr spcFirstLastPara="1" wrap="square" lIns="91425" tIns="0" rIns="91425" bIns="0" anchor="b" anchorCtr="0">
            <a:noAutofit/>
          </a:bodyPr>
          <a:lstStyle/>
          <a:p>
            <a:pPr marL="0" lvl="0" indent="0" algn="ctr" rtl="0">
              <a:lnSpc>
                <a:spcPct val="100000"/>
              </a:lnSpc>
              <a:spcBef>
                <a:spcPts val="0"/>
              </a:spcBef>
              <a:spcAft>
                <a:spcPts val="1600"/>
              </a:spcAft>
              <a:buSzPts val="1200"/>
              <a:buNone/>
            </a:pPr>
            <a:r>
              <a:rPr lang="en"/>
              <a:t>Saturn is composed of hydrogen and helium</a:t>
            </a:r>
            <a:endParaRPr/>
          </a:p>
        </p:txBody>
      </p:sp>
      <p:sp>
        <p:nvSpPr>
          <p:cNvPr id="778" name="Google Shape;778;p22"/>
          <p:cNvSpPr txBox="1">
            <a:spLocks noGrp="1"/>
          </p:cNvSpPr>
          <p:nvPr>
            <p:ph type="title" idx="6"/>
          </p:nvPr>
        </p:nvSpPr>
        <p:spPr>
          <a:xfrm>
            <a:off x="3607299" y="2443810"/>
            <a:ext cx="1841400" cy="401700"/>
          </a:xfrm>
          <a:prstGeom prst="rect">
            <a:avLst/>
          </a:prstGeom>
          <a:noFill/>
          <a:ln>
            <a:noFill/>
          </a:ln>
        </p:spPr>
        <p:txBody>
          <a:bodyPr spcFirstLastPara="1" wrap="square" lIns="91425" tIns="91425" rIns="36000" bIns="91425" anchor="b" anchorCtr="0">
            <a:noAutofit/>
          </a:bodyPr>
          <a:lstStyle/>
          <a:p>
            <a:pPr marL="0" lvl="0" indent="0" algn="ctr" rtl="0">
              <a:lnSpc>
                <a:spcPct val="100000"/>
              </a:lnSpc>
              <a:spcBef>
                <a:spcPts val="0"/>
              </a:spcBef>
              <a:spcAft>
                <a:spcPts val="0"/>
              </a:spcAft>
              <a:buSzPts val="1400"/>
              <a:buNone/>
            </a:pPr>
            <a:r>
              <a:rPr lang="en"/>
              <a:t>VENUS</a:t>
            </a:r>
            <a:endParaRPr/>
          </a:p>
        </p:txBody>
      </p:sp>
      <p:sp>
        <p:nvSpPr>
          <p:cNvPr id="779" name="Google Shape;779;p22"/>
          <p:cNvSpPr txBox="1">
            <a:spLocks noGrp="1"/>
          </p:cNvSpPr>
          <p:nvPr>
            <p:ph type="subTitle" idx="7"/>
          </p:nvPr>
        </p:nvSpPr>
        <p:spPr>
          <a:xfrm>
            <a:off x="3389350" y="1909450"/>
            <a:ext cx="2277300" cy="572700"/>
          </a:xfrm>
          <a:prstGeom prst="rect">
            <a:avLst/>
          </a:prstGeom>
          <a:noFill/>
          <a:ln>
            <a:noFill/>
          </a:ln>
        </p:spPr>
        <p:txBody>
          <a:bodyPr spcFirstLastPara="1" wrap="square" lIns="91425" tIns="0" rIns="91425" bIns="0" anchor="b" anchorCtr="0">
            <a:noAutofit/>
          </a:bodyPr>
          <a:lstStyle/>
          <a:p>
            <a:pPr marL="0" lvl="0" indent="0" algn="ctr" rtl="0">
              <a:lnSpc>
                <a:spcPct val="100000"/>
              </a:lnSpc>
              <a:spcBef>
                <a:spcPts val="0"/>
              </a:spcBef>
              <a:spcAft>
                <a:spcPts val="1600"/>
              </a:spcAft>
              <a:buSzPts val="1200"/>
              <a:buNone/>
            </a:pPr>
            <a:r>
              <a:rPr lang="en"/>
              <a:t>Venus has a beautiful name, but it’s terribly hot</a:t>
            </a:r>
            <a:endParaRPr/>
          </a:p>
        </p:txBody>
      </p:sp>
      <p:sp>
        <p:nvSpPr>
          <p:cNvPr id="780" name="Google Shape;780;p22"/>
          <p:cNvSpPr txBox="1">
            <a:spLocks noGrp="1"/>
          </p:cNvSpPr>
          <p:nvPr>
            <p:ph type="title" idx="8"/>
          </p:nvPr>
        </p:nvSpPr>
        <p:spPr>
          <a:xfrm>
            <a:off x="916225" y="3872760"/>
            <a:ext cx="1841400" cy="401700"/>
          </a:xfrm>
          <a:prstGeom prst="rect">
            <a:avLst/>
          </a:prstGeom>
          <a:noFill/>
          <a:ln>
            <a:noFill/>
          </a:ln>
        </p:spPr>
        <p:txBody>
          <a:bodyPr spcFirstLastPara="1" wrap="square" lIns="91425" tIns="91425" rIns="36000" bIns="91425" anchor="b" anchorCtr="0">
            <a:noAutofit/>
          </a:bodyPr>
          <a:lstStyle/>
          <a:p>
            <a:pPr marL="0" lvl="0" indent="0" algn="ctr" rtl="0">
              <a:lnSpc>
                <a:spcPct val="100000"/>
              </a:lnSpc>
              <a:spcBef>
                <a:spcPts val="0"/>
              </a:spcBef>
              <a:spcAft>
                <a:spcPts val="0"/>
              </a:spcAft>
              <a:buSzPts val="1400"/>
              <a:buNone/>
            </a:pPr>
            <a:r>
              <a:rPr lang="en"/>
              <a:t>NEPTUNE</a:t>
            </a:r>
            <a:endParaRPr/>
          </a:p>
        </p:txBody>
      </p:sp>
      <p:sp>
        <p:nvSpPr>
          <p:cNvPr id="781" name="Google Shape;781;p22"/>
          <p:cNvSpPr txBox="1">
            <a:spLocks noGrp="1"/>
          </p:cNvSpPr>
          <p:nvPr>
            <p:ph type="subTitle" idx="9"/>
          </p:nvPr>
        </p:nvSpPr>
        <p:spPr>
          <a:xfrm>
            <a:off x="786325" y="3332250"/>
            <a:ext cx="2101200" cy="572700"/>
          </a:xfrm>
          <a:prstGeom prst="rect">
            <a:avLst/>
          </a:prstGeom>
          <a:noFill/>
          <a:ln>
            <a:noFill/>
          </a:ln>
        </p:spPr>
        <p:txBody>
          <a:bodyPr spcFirstLastPara="1" wrap="square" lIns="91425" tIns="0" rIns="91425" bIns="0" anchor="b" anchorCtr="0">
            <a:noAutofit/>
          </a:bodyPr>
          <a:lstStyle/>
          <a:p>
            <a:pPr marL="0" lvl="0" indent="0" algn="ctr" rtl="0">
              <a:lnSpc>
                <a:spcPct val="100000"/>
              </a:lnSpc>
              <a:spcBef>
                <a:spcPts val="0"/>
              </a:spcBef>
              <a:spcAft>
                <a:spcPts val="1600"/>
              </a:spcAft>
              <a:buSzPts val="1200"/>
              <a:buNone/>
            </a:pPr>
            <a:r>
              <a:rPr lang="en"/>
              <a:t>Neptune is the farthest planet from the Sun</a:t>
            </a:r>
            <a:endParaRPr/>
          </a:p>
        </p:txBody>
      </p:sp>
      <p:sp>
        <p:nvSpPr>
          <p:cNvPr id="782" name="Google Shape;782;p22"/>
          <p:cNvSpPr txBox="1">
            <a:spLocks noGrp="1"/>
          </p:cNvSpPr>
          <p:nvPr>
            <p:ph type="title" idx="13"/>
          </p:nvPr>
        </p:nvSpPr>
        <p:spPr>
          <a:xfrm>
            <a:off x="6495924" y="3872763"/>
            <a:ext cx="1446300" cy="401700"/>
          </a:xfrm>
          <a:prstGeom prst="rect">
            <a:avLst/>
          </a:prstGeom>
          <a:noFill/>
          <a:ln>
            <a:noFill/>
          </a:ln>
        </p:spPr>
        <p:txBody>
          <a:bodyPr spcFirstLastPara="1" wrap="square" lIns="91425" tIns="91425" rIns="36000" bIns="91425" anchor="b" anchorCtr="0">
            <a:noAutofit/>
          </a:bodyPr>
          <a:lstStyle/>
          <a:p>
            <a:pPr marL="0" lvl="0" indent="0" algn="ctr" rtl="0">
              <a:lnSpc>
                <a:spcPct val="100000"/>
              </a:lnSpc>
              <a:spcBef>
                <a:spcPts val="0"/>
              </a:spcBef>
              <a:spcAft>
                <a:spcPts val="0"/>
              </a:spcAft>
              <a:buSzPts val="1400"/>
              <a:buNone/>
            </a:pPr>
            <a:r>
              <a:rPr lang="en"/>
              <a:t>JUPITER</a:t>
            </a:r>
            <a:endParaRPr/>
          </a:p>
        </p:txBody>
      </p:sp>
      <p:sp>
        <p:nvSpPr>
          <p:cNvPr id="783" name="Google Shape;783;p22"/>
          <p:cNvSpPr txBox="1">
            <a:spLocks noGrp="1"/>
          </p:cNvSpPr>
          <p:nvPr>
            <p:ph type="subTitle" idx="14"/>
          </p:nvPr>
        </p:nvSpPr>
        <p:spPr>
          <a:xfrm>
            <a:off x="6080425" y="3332250"/>
            <a:ext cx="2277300" cy="572700"/>
          </a:xfrm>
          <a:prstGeom prst="rect">
            <a:avLst/>
          </a:prstGeom>
          <a:noFill/>
          <a:ln>
            <a:noFill/>
          </a:ln>
        </p:spPr>
        <p:txBody>
          <a:bodyPr spcFirstLastPara="1" wrap="square" lIns="91425" tIns="0" rIns="91425" bIns="0" anchor="b" anchorCtr="0">
            <a:noAutofit/>
          </a:bodyPr>
          <a:lstStyle/>
          <a:p>
            <a:pPr marL="0" lvl="0" indent="0" algn="ctr" rtl="0">
              <a:lnSpc>
                <a:spcPct val="100000"/>
              </a:lnSpc>
              <a:spcBef>
                <a:spcPts val="0"/>
              </a:spcBef>
              <a:spcAft>
                <a:spcPts val="1600"/>
              </a:spcAft>
              <a:buSzPts val="1200"/>
              <a:buNone/>
            </a:pPr>
            <a:r>
              <a:rPr lang="en"/>
              <a:t>Jupiter is the biggest planet in our Solar System</a:t>
            </a:r>
            <a:endParaRPr/>
          </a:p>
        </p:txBody>
      </p:sp>
      <p:sp>
        <p:nvSpPr>
          <p:cNvPr id="784" name="Google Shape;784;p2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85</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8"/>
        <p:cNvGrpSpPr/>
        <p:nvPr/>
      </p:nvGrpSpPr>
      <p:grpSpPr>
        <a:xfrm>
          <a:off x="0" y="0"/>
          <a:ext cx="0" cy="0"/>
          <a:chOff x="0" y="0"/>
          <a:chExt cx="0" cy="0"/>
        </a:xfrm>
      </p:grpSpPr>
      <p:sp>
        <p:nvSpPr>
          <p:cNvPr id="789" name="Google Shape;789;p2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OUR GROWTH</a:t>
            </a:r>
            <a:endParaRPr/>
          </a:p>
        </p:txBody>
      </p:sp>
      <p:pic>
        <p:nvPicPr>
          <p:cNvPr id="790" name="Google Shape;790;p27" title="Gráfico">
            <a:hlinkClick r:id="rId4"/>
          </p:cNvPr>
          <p:cNvPicPr preferRelativeResize="0"/>
          <p:nvPr/>
        </p:nvPicPr>
        <p:blipFill rotWithShape="1">
          <a:blip r:embed="rId5">
            <a:alphaModFix/>
          </a:blip>
          <a:srcRect/>
          <a:stretch/>
        </p:blipFill>
        <p:spPr>
          <a:xfrm>
            <a:off x="932747" y="1222425"/>
            <a:ext cx="4023050" cy="2846175"/>
          </a:xfrm>
          <a:prstGeom prst="rect">
            <a:avLst/>
          </a:prstGeom>
          <a:noFill/>
          <a:ln>
            <a:noFill/>
          </a:ln>
        </p:spPr>
      </p:pic>
      <p:sp>
        <p:nvSpPr>
          <p:cNvPr id="791" name="Google Shape;791;p27"/>
          <p:cNvSpPr txBox="1"/>
          <p:nvPr/>
        </p:nvSpPr>
        <p:spPr>
          <a:xfrm>
            <a:off x="1132975" y="4102300"/>
            <a:ext cx="3753000" cy="477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1600"/>
              </a:spcAft>
              <a:buClr>
                <a:srgbClr val="000000"/>
              </a:buClr>
              <a:buSzPts val="1200"/>
              <a:buFont typeface="Arial"/>
              <a:buNone/>
            </a:pPr>
            <a:r>
              <a:rPr lang="en" sz="1200" b="0" i="0" u="none" strike="noStrike" cap="none">
                <a:solidFill>
                  <a:srgbClr val="F3F3F3"/>
                </a:solidFill>
                <a:latin typeface="Fira Sans Condensed Light"/>
                <a:ea typeface="Fira Sans Condensed Light"/>
                <a:cs typeface="Fira Sans Condensed Light"/>
                <a:sym typeface="Fira Sans Condensed Light"/>
              </a:rPr>
              <a:t>If you want to modify this graph, click on it, follow the link, change the data and replace it here</a:t>
            </a:r>
            <a:endParaRPr sz="12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792" name="Google Shape;792;p27"/>
          <p:cNvSpPr/>
          <p:nvPr/>
        </p:nvSpPr>
        <p:spPr>
          <a:xfrm>
            <a:off x="5713185" y="2265963"/>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27"/>
          <p:cNvSpPr/>
          <p:nvPr/>
        </p:nvSpPr>
        <p:spPr>
          <a:xfrm>
            <a:off x="5713185" y="3404438"/>
            <a:ext cx="138600" cy="13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27"/>
          <p:cNvSpPr txBox="1"/>
          <p:nvPr/>
        </p:nvSpPr>
        <p:spPr>
          <a:xfrm>
            <a:off x="6019353" y="1979763"/>
            <a:ext cx="2008500" cy="711000"/>
          </a:xfrm>
          <a:prstGeom prst="rect">
            <a:avLst/>
          </a:prstGeom>
          <a:noFill/>
          <a:ln>
            <a:noFill/>
          </a:ln>
        </p:spPr>
        <p:txBody>
          <a:bodyPr spcFirstLastPara="1" wrap="square" lIns="91425" tIns="182875" rIns="91425" bIns="0" anchor="ctr" anchorCtr="0">
            <a:noAutofit/>
          </a:bodyPr>
          <a:lstStyle/>
          <a:p>
            <a:pPr marL="0" marR="0" lvl="0" indent="0" algn="l" rtl="0">
              <a:lnSpc>
                <a:spcPct val="100000"/>
              </a:lnSpc>
              <a:spcBef>
                <a:spcPts val="0"/>
              </a:spcBef>
              <a:spcAft>
                <a:spcPts val="1600"/>
              </a:spcAft>
              <a:buClr>
                <a:srgbClr val="000000"/>
              </a:buClr>
              <a:buSzPts val="1400"/>
              <a:buFont typeface="Arial"/>
              <a:buNone/>
            </a:pPr>
            <a:r>
              <a:rPr lang="en" sz="1400" b="0" i="0" u="none" strike="noStrike" cap="none">
                <a:solidFill>
                  <a:srgbClr val="F3F3F3"/>
                </a:solidFill>
                <a:latin typeface="Fira Sans Condensed Light"/>
                <a:ea typeface="Fira Sans Condensed Light"/>
                <a:cs typeface="Fira Sans Condensed Light"/>
                <a:sym typeface="Fira Sans Condensed Light"/>
              </a:rPr>
              <a:t>Jupiter is a gas giant and the biggest planet</a:t>
            </a:r>
            <a:endParaRPr sz="1400" b="0" i="0" u="none" strike="noStrike" cap="none">
              <a:solidFill>
                <a:srgbClr val="F3F3F3"/>
              </a:solidFill>
              <a:latin typeface="Fira Sans Condensed Light"/>
              <a:ea typeface="Fira Sans Condensed Light"/>
              <a:cs typeface="Fira Sans Condensed Light"/>
              <a:sym typeface="Fira Sans Condensed Light"/>
            </a:endParaRPr>
          </a:p>
        </p:txBody>
      </p:sp>
      <p:sp>
        <p:nvSpPr>
          <p:cNvPr id="795" name="Google Shape;795;p27"/>
          <p:cNvSpPr txBox="1"/>
          <p:nvPr/>
        </p:nvSpPr>
        <p:spPr>
          <a:xfrm>
            <a:off x="6019353" y="3118238"/>
            <a:ext cx="2008500" cy="711000"/>
          </a:xfrm>
          <a:prstGeom prst="rect">
            <a:avLst/>
          </a:prstGeom>
          <a:noFill/>
          <a:ln>
            <a:noFill/>
          </a:ln>
        </p:spPr>
        <p:txBody>
          <a:bodyPr spcFirstLastPara="1" wrap="square" lIns="91425" tIns="182875" rIns="91425" bIns="0" anchor="ctr" anchorCtr="0">
            <a:noAutofit/>
          </a:bodyPr>
          <a:lstStyle/>
          <a:p>
            <a:pPr marL="0" marR="0" lvl="0" indent="0" algn="l" rtl="0">
              <a:lnSpc>
                <a:spcPct val="100000"/>
              </a:lnSpc>
              <a:spcBef>
                <a:spcPts val="0"/>
              </a:spcBef>
              <a:spcAft>
                <a:spcPts val="1600"/>
              </a:spcAft>
              <a:buClr>
                <a:srgbClr val="000000"/>
              </a:buClr>
              <a:buSzPts val="1400"/>
              <a:buFont typeface="Arial"/>
              <a:buNone/>
            </a:pPr>
            <a:r>
              <a:rPr lang="en" sz="1400" b="0" i="0" u="none" strike="noStrike" cap="none">
                <a:solidFill>
                  <a:srgbClr val="F3F3F3"/>
                </a:solidFill>
                <a:latin typeface="Fira Sans Condensed Light"/>
                <a:ea typeface="Fira Sans Condensed Light"/>
                <a:cs typeface="Fira Sans Condensed Light"/>
                <a:sym typeface="Fira Sans Condensed Light"/>
              </a:rPr>
              <a:t>Mercury is the closest planet to the Sun</a:t>
            </a:r>
            <a:endParaRPr sz="1400" b="0" i="0" u="none" strike="noStrike" cap="none">
              <a:solidFill>
                <a:srgbClr val="F3F3F3"/>
              </a:solidFill>
              <a:latin typeface="Fira Sans Condensed Light"/>
              <a:ea typeface="Fira Sans Condensed Light"/>
              <a:cs typeface="Fira Sans Condensed Light"/>
              <a:sym typeface="Fira Sans Condensed Light"/>
            </a:endParaRPr>
          </a:p>
        </p:txBody>
      </p:sp>
      <p:cxnSp>
        <p:nvCxnSpPr>
          <p:cNvPr id="796" name="Google Shape;796;p27"/>
          <p:cNvCxnSpPr>
            <a:stCxn id="792" idx="4"/>
            <a:endCxn id="793" idx="0"/>
          </p:cNvCxnSpPr>
          <p:nvPr/>
        </p:nvCxnSpPr>
        <p:spPr>
          <a:xfrm>
            <a:off x="5782485" y="2404563"/>
            <a:ext cx="0" cy="999900"/>
          </a:xfrm>
          <a:prstGeom prst="straightConnector1">
            <a:avLst/>
          </a:prstGeom>
          <a:noFill/>
          <a:ln w="19050" cap="flat" cmpd="sng">
            <a:solidFill>
              <a:srgbClr val="F3F3F3"/>
            </a:solidFill>
            <a:prstDash val="solid"/>
            <a:round/>
            <a:headEnd type="none" w="sm" len="sm"/>
            <a:tailEnd type="none" w="sm" len="sm"/>
          </a:ln>
        </p:spPr>
      </p:cxnSp>
      <p:sp>
        <p:nvSpPr>
          <p:cNvPr id="797" name="Google Shape;797;p27"/>
          <p:cNvSpPr/>
          <p:nvPr/>
        </p:nvSpPr>
        <p:spPr>
          <a:xfrm>
            <a:off x="5749175" y="2301975"/>
            <a:ext cx="66600" cy="66600"/>
          </a:xfrm>
          <a:prstGeom prst="ellipse">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27"/>
          <p:cNvSpPr/>
          <p:nvPr/>
        </p:nvSpPr>
        <p:spPr>
          <a:xfrm>
            <a:off x="5749175" y="3440475"/>
            <a:ext cx="66600" cy="66600"/>
          </a:xfrm>
          <a:prstGeom prst="ellipse">
            <a:avLst/>
          </a:prstGeom>
          <a:solidFill>
            <a:srgbClr val="CC412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2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3"/>
        <p:cNvGrpSpPr/>
        <p:nvPr/>
      </p:nvGrpSpPr>
      <p:grpSpPr>
        <a:xfrm>
          <a:off x="0" y="0"/>
          <a:ext cx="0" cy="0"/>
          <a:chOff x="0" y="0"/>
          <a:chExt cx="0" cy="0"/>
        </a:xfrm>
      </p:grpSpPr>
      <p:sp>
        <p:nvSpPr>
          <p:cNvPr id="804" name="Google Shape;804;p29"/>
          <p:cNvSpPr/>
          <p:nvPr/>
        </p:nvSpPr>
        <p:spPr>
          <a:xfrm>
            <a:off x="2280020" y="1726725"/>
            <a:ext cx="858600" cy="85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29"/>
          <p:cNvSpPr/>
          <p:nvPr/>
        </p:nvSpPr>
        <p:spPr>
          <a:xfrm>
            <a:off x="6005520" y="1726725"/>
            <a:ext cx="858600" cy="858600"/>
          </a:xfrm>
          <a:prstGeom prst="ellipse">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2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MEET THE TEAM</a:t>
            </a:r>
            <a:endParaRPr/>
          </a:p>
        </p:txBody>
      </p:sp>
      <p:sp>
        <p:nvSpPr>
          <p:cNvPr id="807" name="Google Shape;807;p29"/>
          <p:cNvSpPr txBox="1">
            <a:spLocks noGrp="1"/>
          </p:cNvSpPr>
          <p:nvPr>
            <p:ph type="subTitle" idx="2"/>
          </p:nvPr>
        </p:nvSpPr>
        <p:spPr>
          <a:xfrm flipH="1">
            <a:off x="5072170" y="3229525"/>
            <a:ext cx="2711100" cy="739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a:t>You can replace the image on the screen with your own</a:t>
            </a:r>
            <a:endParaRPr/>
          </a:p>
        </p:txBody>
      </p:sp>
      <p:sp>
        <p:nvSpPr>
          <p:cNvPr id="808" name="Google Shape;808;p29"/>
          <p:cNvSpPr txBox="1">
            <a:spLocks noGrp="1"/>
          </p:cNvSpPr>
          <p:nvPr>
            <p:ph type="subTitle" idx="4"/>
          </p:nvPr>
        </p:nvSpPr>
        <p:spPr>
          <a:xfrm flipH="1">
            <a:off x="1346670" y="3229525"/>
            <a:ext cx="2711100" cy="739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100"/>
              <a:buNone/>
            </a:pPr>
            <a:r>
              <a:rPr lang="en"/>
              <a:t>You can replace the image on the screen with your own</a:t>
            </a:r>
            <a:endParaRPr/>
          </a:p>
        </p:txBody>
      </p:sp>
      <p:sp>
        <p:nvSpPr>
          <p:cNvPr id="809" name="Google Shape;809;p29"/>
          <p:cNvSpPr txBox="1">
            <a:spLocks noGrp="1"/>
          </p:cNvSpPr>
          <p:nvPr>
            <p:ph type="subTitle" idx="1"/>
          </p:nvPr>
        </p:nvSpPr>
        <p:spPr>
          <a:xfrm flipH="1">
            <a:off x="5072170" y="2784025"/>
            <a:ext cx="2711100" cy="44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400" b="1">
                <a:latin typeface="Rajdhani"/>
                <a:ea typeface="Rajdhani"/>
                <a:cs typeface="Rajdhani"/>
                <a:sym typeface="Rajdhani"/>
              </a:rPr>
              <a:t>JAMES PATTERSON</a:t>
            </a:r>
            <a:endParaRPr sz="2400" b="1">
              <a:latin typeface="Rajdhani"/>
              <a:ea typeface="Rajdhani"/>
              <a:cs typeface="Rajdhani"/>
              <a:sym typeface="Rajdhani"/>
            </a:endParaRPr>
          </a:p>
        </p:txBody>
      </p:sp>
      <p:sp>
        <p:nvSpPr>
          <p:cNvPr id="810" name="Google Shape;810;p29"/>
          <p:cNvSpPr txBox="1">
            <a:spLocks noGrp="1"/>
          </p:cNvSpPr>
          <p:nvPr>
            <p:ph type="subTitle" idx="3"/>
          </p:nvPr>
        </p:nvSpPr>
        <p:spPr>
          <a:xfrm flipH="1">
            <a:off x="1346670" y="2784025"/>
            <a:ext cx="2711100" cy="445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sz="2400" b="1">
                <a:latin typeface="Rajdhani"/>
                <a:ea typeface="Rajdhani"/>
                <a:cs typeface="Rajdhani"/>
                <a:sym typeface="Rajdhani"/>
              </a:rPr>
              <a:t>JENNA DOE</a:t>
            </a:r>
            <a:endParaRPr sz="2400" b="1">
              <a:latin typeface="Rajdhani"/>
              <a:ea typeface="Rajdhani"/>
              <a:cs typeface="Rajdhani"/>
              <a:sym typeface="Rajdhani"/>
            </a:endParaRPr>
          </a:p>
        </p:txBody>
      </p:sp>
      <p:grpSp>
        <p:nvGrpSpPr>
          <p:cNvPr id="811" name="Google Shape;811;p29"/>
          <p:cNvGrpSpPr/>
          <p:nvPr/>
        </p:nvGrpSpPr>
        <p:grpSpPr>
          <a:xfrm>
            <a:off x="6237969" y="1902212"/>
            <a:ext cx="393699" cy="507621"/>
            <a:chOff x="6698441" y="2414530"/>
            <a:chExt cx="277644" cy="357984"/>
          </a:xfrm>
        </p:grpSpPr>
        <p:sp>
          <p:nvSpPr>
            <p:cNvPr id="812" name="Google Shape;812;p29"/>
            <p:cNvSpPr/>
            <p:nvPr/>
          </p:nvSpPr>
          <p:spPr>
            <a:xfrm>
              <a:off x="6764462" y="2710611"/>
              <a:ext cx="10201" cy="60382"/>
            </a:xfrm>
            <a:custGeom>
              <a:avLst/>
              <a:gdLst/>
              <a:ahLst/>
              <a:cxnLst/>
              <a:rect l="l" t="t" r="r" b="b"/>
              <a:pathLst>
                <a:path w="322" h="1906" extrusionOk="0">
                  <a:moveTo>
                    <a:pt x="167" y="1"/>
                  </a:moveTo>
                  <a:cubicBezTo>
                    <a:pt x="72" y="1"/>
                    <a:pt x="0" y="72"/>
                    <a:pt x="0" y="167"/>
                  </a:cubicBezTo>
                  <a:lnTo>
                    <a:pt x="0" y="1739"/>
                  </a:lnTo>
                  <a:cubicBezTo>
                    <a:pt x="0" y="1834"/>
                    <a:pt x="72" y="1906"/>
                    <a:pt x="167" y="1906"/>
                  </a:cubicBezTo>
                  <a:cubicBezTo>
                    <a:pt x="250" y="1906"/>
                    <a:pt x="322" y="1834"/>
                    <a:pt x="322" y="1739"/>
                  </a:cubicBezTo>
                  <a:lnTo>
                    <a:pt x="322" y="167"/>
                  </a:lnTo>
                  <a:cubicBezTo>
                    <a:pt x="322" y="72"/>
                    <a:pt x="250" y="1"/>
                    <a:pt x="16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29"/>
            <p:cNvSpPr/>
            <p:nvPr/>
          </p:nvSpPr>
          <p:spPr>
            <a:xfrm>
              <a:off x="6898374" y="2710611"/>
              <a:ext cx="10201" cy="60382"/>
            </a:xfrm>
            <a:custGeom>
              <a:avLst/>
              <a:gdLst/>
              <a:ahLst/>
              <a:cxnLst/>
              <a:rect l="l" t="t" r="r" b="b"/>
              <a:pathLst>
                <a:path w="322" h="1906" extrusionOk="0">
                  <a:moveTo>
                    <a:pt x="167" y="1"/>
                  </a:moveTo>
                  <a:cubicBezTo>
                    <a:pt x="71" y="1"/>
                    <a:pt x="0" y="72"/>
                    <a:pt x="0" y="167"/>
                  </a:cubicBezTo>
                  <a:lnTo>
                    <a:pt x="0" y="1739"/>
                  </a:lnTo>
                  <a:cubicBezTo>
                    <a:pt x="0" y="1834"/>
                    <a:pt x="71" y="1906"/>
                    <a:pt x="167" y="1906"/>
                  </a:cubicBezTo>
                  <a:cubicBezTo>
                    <a:pt x="250" y="1906"/>
                    <a:pt x="322" y="1834"/>
                    <a:pt x="322" y="1739"/>
                  </a:cubicBezTo>
                  <a:lnTo>
                    <a:pt x="322" y="167"/>
                  </a:lnTo>
                  <a:cubicBezTo>
                    <a:pt x="322" y="72"/>
                    <a:pt x="250" y="1"/>
                    <a:pt x="16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29"/>
            <p:cNvSpPr/>
            <p:nvPr/>
          </p:nvSpPr>
          <p:spPr>
            <a:xfrm>
              <a:off x="6698441" y="2414530"/>
              <a:ext cx="277644" cy="357984"/>
            </a:xfrm>
            <a:custGeom>
              <a:avLst/>
              <a:gdLst/>
              <a:ahLst/>
              <a:cxnLst/>
              <a:rect l="l" t="t" r="r" b="b"/>
              <a:pathLst>
                <a:path w="8764" h="11300" extrusionOk="0">
                  <a:moveTo>
                    <a:pt x="3835" y="3334"/>
                  </a:moveTo>
                  <a:lnTo>
                    <a:pt x="3835" y="3691"/>
                  </a:lnTo>
                  <a:cubicBezTo>
                    <a:pt x="3835" y="3798"/>
                    <a:pt x="3751" y="3882"/>
                    <a:pt x="3644" y="3882"/>
                  </a:cubicBezTo>
                  <a:lnTo>
                    <a:pt x="3120" y="3882"/>
                  </a:lnTo>
                  <a:cubicBezTo>
                    <a:pt x="3025" y="3882"/>
                    <a:pt x="2930" y="3786"/>
                    <a:pt x="2930" y="3691"/>
                  </a:cubicBezTo>
                  <a:lnTo>
                    <a:pt x="2930" y="3334"/>
                  </a:lnTo>
                  <a:lnTo>
                    <a:pt x="3215" y="3334"/>
                  </a:lnTo>
                  <a:lnTo>
                    <a:pt x="3215" y="3346"/>
                  </a:lnTo>
                  <a:lnTo>
                    <a:pt x="3215" y="3524"/>
                  </a:lnTo>
                  <a:cubicBezTo>
                    <a:pt x="3227" y="3620"/>
                    <a:pt x="3299" y="3691"/>
                    <a:pt x="3394" y="3691"/>
                  </a:cubicBezTo>
                  <a:cubicBezTo>
                    <a:pt x="3477" y="3691"/>
                    <a:pt x="3561" y="3620"/>
                    <a:pt x="3561" y="3524"/>
                  </a:cubicBezTo>
                  <a:lnTo>
                    <a:pt x="3561" y="3346"/>
                  </a:lnTo>
                  <a:lnTo>
                    <a:pt x="3561" y="3334"/>
                  </a:lnTo>
                  <a:close/>
                  <a:moveTo>
                    <a:pt x="5775" y="3334"/>
                  </a:moveTo>
                  <a:lnTo>
                    <a:pt x="5775" y="3691"/>
                  </a:lnTo>
                  <a:cubicBezTo>
                    <a:pt x="5775" y="3798"/>
                    <a:pt x="5680" y="3882"/>
                    <a:pt x="5585" y="3882"/>
                  </a:cubicBezTo>
                  <a:lnTo>
                    <a:pt x="5061" y="3882"/>
                  </a:lnTo>
                  <a:cubicBezTo>
                    <a:pt x="4954" y="3882"/>
                    <a:pt x="4870" y="3786"/>
                    <a:pt x="4870" y="3691"/>
                  </a:cubicBezTo>
                  <a:lnTo>
                    <a:pt x="4870" y="3334"/>
                  </a:lnTo>
                  <a:lnTo>
                    <a:pt x="5144" y="3334"/>
                  </a:lnTo>
                  <a:lnTo>
                    <a:pt x="5144" y="3346"/>
                  </a:lnTo>
                  <a:lnTo>
                    <a:pt x="5144" y="3524"/>
                  </a:lnTo>
                  <a:cubicBezTo>
                    <a:pt x="5168" y="3620"/>
                    <a:pt x="5239" y="3691"/>
                    <a:pt x="5323" y="3691"/>
                  </a:cubicBezTo>
                  <a:cubicBezTo>
                    <a:pt x="5418" y="3691"/>
                    <a:pt x="5490" y="3620"/>
                    <a:pt x="5490" y="3524"/>
                  </a:cubicBezTo>
                  <a:lnTo>
                    <a:pt x="5490" y="3346"/>
                  </a:lnTo>
                  <a:lnTo>
                    <a:pt x="5490" y="3334"/>
                  </a:lnTo>
                  <a:close/>
                  <a:moveTo>
                    <a:pt x="1858" y="1512"/>
                  </a:moveTo>
                  <a:lnTo>
                    <a:pt x="1858" y="1512"/>
                  </a:lnTo>
                  <a:cubicBezTo>
                    <a:pt x="1644" y="1905"/>
                    <a:pt x="1549" y="2346"/>
                    <a:pt x="1549" y="2810"/>
                  </a:cubicBezTo>
                  <a:lnTo>
                    <a:pt x="1549" y="3239"/>
                  </a:lnTo>
                  <a:cubicBezTo>
                    <a:pt x="1358" y="3334"/>
                    <a:pt x="1215" y="3513"/>
                    <a:pt x="1203" y="3715"/>
                  </a:cubicBezTo>
                  <a:cubicBezTo>
                    <a:pt x="1191" y="3882"/>
                    <a:pt x="1251" y="4060"/>
                    <a:pt x="1358" y="4179"/>
                  </a:cubicBezTo>
                  <a:cubicBezTo>
                    <a:pt x="1477" y="4298"/>
                    <a:pt x="1632" y="4370"/>
                    <a:pt x="1799" y="4370"/>
                  </a:cubicBezTo>
                  <a:lnTo>
                    <a:pt x="1918" y="4370"/>
                  </a:lnTo>
                  <a:cubicBezTo>
                    <a:pt x="1965" y="4691"/>
                    <a:pt x="2072" y="4965"/>
                    <a:pt x="2215" y="5239"/>
                  </a:cubicBezTo>
                  <a:cubicBezTo>
                    <a:pt x="1918" y="5191"/>
                    <a:pt x="1668" y="5108"/>
                    <a:pt x="1501" y="5025"/>
                  </a:cubicBezTo>
                  <a:cubicBezTo>
                    <a:pt x="1382" y="4965"/>
                    <a:pt x="1299" y="4929"/>
                    <a:pt x="1215" y="4882"/>
                  </a:cubicBezTo>
                  <a:cubicBezTo>
                    <a:pt x="1275" y="4751"/>
                    <a:pt x="1358" y="4548"/>
                    <a:pt x="1358" y="4405"/>
                  </a:cubicBezTo>
                  <a:cubicBezTo>
                    <a:pt x="1358" y="4370"/>
                    <a:pt x="1334" y="4334"/>
                    <a:pt x="1322" y="4298"/>
                  </a:cubicBezTo>
                  <a:lnTo>
                    <a:pt x="834" y="3655"/>
                  </a:lnTo>
                  <a:cubicBezTo>
                    <a:pt x="858" y="3501"/>
                    <a:pt x="977" y="3036"/>
                    <a:pt x="1179" y="2560"/>
                  </a:cubicBezTo>
                  <a:cubicBezTo>
                    <a:pt x="1394" y="2048"/>
                    <a:pt x="1632" y="1727"/>
                    <a:pt x="1858" y="1512"/>
                  </a:cubicBezTo>
                  <a:close/>
                  <a:moveTo>
                    <a:pt x="4347" y="334"/>
                  </a:moveTo>
                  <a:cubicBezTo>
                    <a:pt x="5644" y="334"/>
                    <a:pt x="6728" y="1346"/>
                    <a:pt x="6811" y="2643"/>
                  </a:cubicBezTo>
                  <a:cubicBezTo>
                    <a:pt x="6811" y="2732"/>
                    <a:pt x="6893" y="2799"/>
                    <a:pt x="6971" y="2799"/>
                  </a:cubicBezTo>
                  <a:cubicBezTo>
                    <a:pt x="6977" y="2799"/>
                    <a:pt x="6984" y="2799"/>
                    <a:pt x="6990" y="2798"/>
                  </a:cubicBezTo>
                  <a:cubicBezTo>
                    <a:pt x="7085" y="2798"/>
                    <a:pt x="7156" y="2703"/>
                    <a:pt x="7144" y="2620"/>
                  </a:cubicBezTo>
                  <a:cubicBezTo>
                    <a:pt x="7109" y="2215"/>
                    <a:pt x="7002" y="1846"/>
                    <a:pt x="6835" y="1500"/>
                  </a:cubicBezTo>
                  <a:lnTo>
                    <a:pt x="6835" y="1500"/>
                  </a:lnTo>
                  <a:cubicBezTo>
                    <a:pt x="7144" y="1786"/>
                    <a:pt x="7371" y="2179"/>
                    <a:pt x="7514" y="2536"/>
                  </a:cubicBezTo>
                  <a:cubicBezTo>
                    <a:pt x="7728" y="3012"/>
                    <a:pt x="7823" y="3477"/>
                    <a:pt x="7859" y="3643"/>
                  </a:cubicBezTo>
                  <a:lnTo>
                    <a:pt x="7371" y="4286"/>
                  </a:lnTo>
                  <a:cubicBezTo>
                    <a:pt x="7347" y="4310"/>
                    <a:pt x="7335" y="4346"/>
                    <a:pt x="7335" y="4382"/>
                  </a:cubicBezTo>
                  <a:cubicBezTo>
                    <a:pt x="7335" y="4525"/>
                    <a:pt x="7406" y="4727"/>
                    <a:pt x="7466" y="4858"/>
                  </a:cubicBezTo>
                  <a:cubicBezTo>
                    <a:pt x="7406" y="4906"/>
                    <a:pt x="7311" y="4953"/>
                    <a:pt x="7192" y="5013"/>
                  </a:cubicBezTo>
                  <a:cubicBezTo>
                    <a:pt x="7025" y="5084"/>
                    <a:pt x="6775" y="5191"/>
                    <a:pt x="6454" y="5251"/>
                  </a:cubicBezTo>
                  <a:cubicBezTo>
                    <a:pt x="6609" y="4989"/>
                    <a:pt x="6704" y="4691"/>
                    <a:pt x="6752" y="4394"/>
                  </a:cubicBezTo>
                  <a:lnTo>
                    <a:pt x="6859" y="4394"/>
                  </a:lnTo>
                  <a:cubicBezTo>
                    <a:pt x="7192" y="4394"/>
                    <a:pt x="7454" y="4144"/>
                    <a:pt x="7490" y="3846"/>
                  </a:cubicBezTo>
                  <a:cubicBezTo>
                    <a:pt x="7502" y="3691"/>
                    <a:pt x="7442" y="3513"/>
                    <a:pt x="7335" y="3393"/>
                  </a:cubicBezTo>
                  <a:cubicBezTo>
                    <a:pt x="7216" y="3274"/>
                    <a:pt x="7049" y="3203"/>
                    <a:pt x="6894" y="3203"/>
                  </a:cubicBezTo>
                  <a:lnTo>
                    <a:pt x="6085" y="3203"/>
                  </a:lnTo>
                  <a:lnTo>
                    <a:pt x="6085" y="3179"/>
                  </a:lnTo>
                  <a:cubicBezTo>
                    <a:pt x="6085" y="3096"/>
                    <a:pt x="6013" y="3012"/>
                    <a:pt x="5918" y="3012"/>
                  </a:cubicBezTo>
                  <a:lnTo>
                    <a:pt x="4692" y="3012"/>
                  </a:lnTo>
                  <a:cubicBezTo>
                    <a:pt x="4597" y="3012"/>
                    <a:pt x="4525" y="3096"/>
                    <a:pt x="4525" y="3179"/>
                  </a:cubicBezTo>
                  <a:lnTo>
                    <a:pt x="4525" y="3227"/>
                  </a:lnTo>
                  <a:cubicBezTo>
                    <a:pt x="4466" y="3191"/>
                    <a:pt x="4406" y="3191"/>
                    <a:pt x="4335" y="3191"/>
                  </a:cubicBezTo>
                  <a:cubicBezTo>
                    <a:pt x="4251" y="3191"/>
                    <a:pt x="4192" y="3215"/>
                    <a:pt x="4132" y="3227"/>
                  </a:cubicBezTo>
                  <a:lnTo>
                    <a:pt x="4132" y="3179"/>
                  </a:lnTo>
                  <a:cubicBezTo>
                    <a:pt x="4132" y="3096"/>
                    <a:pt x="4061" y="3012"/>
                    <a:pt x="3977" y="3012"/>
                  </a:cubicBezTo>
                  <a:lnTo>
                    <a:pt x="2739" y="3012"/>
                  </a:lnTo>
                  <a:cubicBezTo>
                    <a:pt x="2644" y="3012"/>
                    <a:pt x="2572" y="3096"/>
                    <a:pt x="2572" y="3179"/>
                  </a:cubicBezTo>
                  <a:lnTo>
                    <a:pt x="2572" y="3203"/>
                  </a:lnTo>
                  <a:lnTo>
                    <a:pt x="1846" y="3203"/>
                  </a:lnTo>
                  <a:lnTo>
                    <a:pt x="1846" y="2810"/>
                  </a:lnTo>
                  <a:lnTo>
                    <a:pt x="1870" y="2810"/>
                  </a:lnTo>
                  <a:cubicBezTo>
                    <a:pt x="1870" y="1441"/>
                    <a:pt x="2989" y="334"/>
                    <a:pt x="4347" y="334"/>
                  </a:cubicBezTo>
                  <a:close/>
                  <a:moveTo>
                    <a:pt x="6906" y="3513"/>
                  </a:moveTo>
                  <a:cubicBezTo>
                    <a:pt x="6978" y="3513"/>
                    <a:pt x="7049" y="3536"/>
                    <a:pt x="7109" y="3596"/>
                  </a:cubicBezTo>
                  <a:cubicBezTo>
                    <a:pt x="7168" y="3655"/>
                    <a:pt x="7192" y="3739"/>
                    <a:pt x="7192" y="3810"/>
                  </a:cubicBezTo>
                  <a:cubicBezTo>
                    <a:pt x="7168" y="3941"/>
                    <a:pt x="7037" y="4060"/>
                    <a:pt x="6894" y="4060"/>
                  </a:cubicBezTo>
                  <a:lnTo>
                    <a:pt x="6811" y="4060"/>
                  </a:lnTo>
                  <a:lnTo>
                    <a:pt x="6811" y="4048"/>
                  </a:lnTo>
                  <a:cubicBezTo>
                    <a:pt x="6811" y="3953"/>
                    <a:pt x="6740" y="3882"/>
                    <a:pt x="6656" y="3882"/>
                  </a:cubicBezTo>
                  <a:cubicBezTo>
                    <a:pt x="6561" y="3882"/>
                    <a:pt x="6490" y="3953"/>
                    <a:pt x="6490" y="4048"/>
                  </a:cubicBezTo>
                  <a:cubicBezTo>
                    <a:pt x="6490" y="4536"/>
                    <a:pt x="6323" y="5001"/>
                    <a:pt x="6025" y="5370"/>
                  </a:cubicBezTo>
                  <a:cubicBezTo>
                    <a:pt x="5763" y="5679"/>
                    <a:pt x="5430" y="5918"/>
                    <a:pt x="5049" y="6060"/>
                  </a:cubicBezTo>
                  <a:lnTo>
                    <a:pt x="5049" y="5644"/>
                  </a:lnTo>
                  <a:cubicBezTo>
                    <a:pt x="5049" y="5548"/>
                    <a:pt x="4966" y="5477"/>
                    <a:pt x="4882" y="5477"/>
                  </a:cubicBezTo>
                  <a:lnTo>
                    <a:pt x="3823" y="5477"/>
                  </a:lnTo>
                  <a:cubicBezTo>
                    <a:pt x="3739" y="5477"/>
                    <a:pt x="3656" y="5548"/>
                    <a:pt x="3656" y="5644"/>
                  </a:cubicBezTo>
                  <a:lnTo>
                    <a:pt x="3656" y="6060"/>
                  </a:lnTo>
                  <a:cubicBezTo>
                    <a:pt x="3287" y="5918"/>
                    <a:pt x="2942" y="5679"/>
                    <a:pt x="2692" y="5370"/>
                  </a:cubicBezTo>
                  <a:cubicBezTo>
                    <a:pt x="2394" y="4989"/>
                    <a:pt x="2227" y="4536"/>
                    <a:pt x="2227" y="4048"/>
                  </a:cubicBezTo>
                  <a:cubicBezTo>
                    <a:pt x="2227" y="3953"/>
                    <a:pt x="2156" y="3882"/>
                    <a:pt x="2072" y="3882"/>
                  </a:cubicBezTo>
                  <a:cubicBezTo>
                    <a:pt x="1977" y="3882"/>
                    <a:pt x="1906" y="3953"/>
                    <a:pt x="1906" y="4048"/>
                  </a:cubicBezTo>
                  <a:lnTo>
                    <a:pt x="1906" y="4060"/>
                  </a:lnTo>
                  <a:lnTo>
                    <a:pt x="1799" y="4060"/>
                  </a:lnTo>
                  <a:cubicBezTo>
                    <a:pt x="1727" y="4060"/>
                    <a:pt x="1656" y="4036"/>
                    <a:pt x="1596" y="3977"/>
                  </a:cubicBezTo>
                  <a:cubicBezTo>
                    <a:pt x="1537" y="3917"/>
                    <a:pt x="1513" y="3834"/>
                    <a:pt x="1513" y="3763"/>
                  </a:cubicBezTo>
                  <a:cubicBezTo>
                    <a:pt x="1537" y="3632"/>
                    <a:pt x="1668" y="3513"/>
                    <a:pt x="1810" y="3513"/>
                  </a:cubicBezTo>
                  <a:lnTo>
                    <a:pt x="2584" y="3513"/>
                  </a:lnTo>
                  <a:lnTo>
                    <a:pt x="2584" y="3703"/>
                  </a:lnTo>
                  <a:cubicBezTo>
                    <a:pt x="2584" y="3989"/>
                    <a:pt x="2823" y="4227"/>
                    <a:pt x="3108" y="4227"/>
                  </a:cubicBezTo>
                  <a:lnTo>
                    <a:pt x="3632" y="4227"/>
                  </a:lnTo>
                  <a:cubicBezTo>
                    <a:pt x="3918" y="4227"/>
                    <a:pt x="4156" y="3989"/>
                    <a:pt x="4156" y="3703"/>
                  </a:cubicBezTo>
                  <a:cubicBezTo>
                    <a:pt x="4156" y="3596"/>
                    <a:pt x="4239" y="3513"/>
                    <a:pt x="4347" y="3513"/>
                  </a:cubicBezTo>
                  <a:cubicBezTo>
                    <a:pt x="4454" y="3513"/>
                    <a:pt x="4537" y="3596"/>
                    <a:pt x="4537" y="3703"/>
                  </a:cubicBezTo>
                  <a:cubicBezTo>
                    <a:pt x="4537" y="3989"/>
                    <a:pt x="4775" y="4227"/>
                    <a:pt x="5061" y="4227"/>
                  </a:cubicBezTo>
                  <a:lnTo>
                    <a:pt x="5585" y="4227"/>
                  </a:lnTo>
                  <a:cubicBezTo>
                    <a:pt x="5859" y="4227"/>
                    <a:pt x="6097" y="3989"/>
                    <a:pt x="6097" y="3703"/>
                  </a:cubicBezTo>
                  <a:lnTo>
                    <a:pt x="6097" y="3513"/>
                  </a:lnTo>
                  <a:close/>
                  <a:moveTo>
                    <a:pt x="4716" y="5799"/>
                  </a:moveTo>
                  <a:lnTo>
                    <a:pt x="4716" y="6156"/>
                  </a:lnTo>
                  <a:cubicBezTo>
                    <a:pt x="4716" y="6346"/>
                    <a:pt x="4549" y="6513"/>
                    <a:pt x="4358" y="6513"/>
                  </a:cubicBezTo>
                  <a:cubicBezTo>
                    <a:pt x="4156" y="6513"/>
                    <a:pt x="3989" y="6370"/>
                    <a:pt x="3989" y="6156"/>
                  </a:cubicBezTo>
                  <a:lnTo>
                    <a:pt x="3989" y="5799"/>
                  </a:lnTo>
                  <a:close/>
                  <a:moveTo>
                    <a:pt x="5418" y="6263"/>
                  </a:moveTo>
                  <a:lnTo>
                    <a:pt x="5418" y="6822"/>
                  </a:lnTo>
                  <a:lnTo>
                    <a:pt x="5418" y="6942"/>
                  </a:lnTo>
                  <a:lnTo>
                    <a:pt x="4347" y="7561"/>
                  </a:lnTo>
                  <a:lnTo>
                    <a:pt x="3275" y="6942"/>
                  </a:lnTo>
                  <a:lnTo>
                    <a:pt x="3275" y="6822"/>
                  </a:lnTo>
                  <a:lnTo>
                    <a:pt x="3275" y="6263"/>
                  </a:lnTo>
                  <a:cubicBezTo>
                    <a:pt x="3406" y="6322"/>
                    <a:pt x="3561" y="6382"/>
                    <a:pt x="3692" y="6430"/>
                  </a:cubicBezTo>
                  <a:cubicBezTo>
                    <a:pt x="3811" y="6668"/>
                    <a:pt x="4061" y="6858"/>
                    <a:pt x="4358" y="6858"/>
                  </a:cubicBezTo>
                  <a:cubicBezTo>
                    <a:pt x="4656" y="6858"/>
                    <a:pt x="4894" y="6680"/>
                    <a:pt x="5001" y="6430"/>
                  </a:cubicBezTo>
                  <a:cubicBezTo>
                    <a:pt x="5144" y="6382"/>
                    <a:pt x="5287" y="6334"/>
                    <a:pt x="5418" y="6263"/>
                  </a:cubicBezTo>
                  <a:close/>
                  <a:moveTo>
                    <a:pt x="3204" y="7251"/>
                  </a:moveTo>
                  <a:lnTo>
                    <a:pt x="4096" y="7751"/>
                  </a:lnTo>
                  <a:lnTo>
                    <a:pt x="3632" y="8227"/>
                  </a:lnTo>
                  <a:cubicBezTo>
                    <a:pt x="3585" y="8275"/>
                    <a:pt x="3537" y="8287"/>
                    <a:pt x="3501" y="8287"/>
                  </a:cubicBezTo>
                  <a:cubicBezTo>
                    <a:pt x="3430" y="8287"/>
                    <a:pt x="3394" y="8263"/>
                    <a:pt x="3358" y="8215"/>
                  </a:cubicBezTo>
                  <a:lnTo>
                    <a:pt x="2882" y="7644"/>
                  </a:lnTo>
                  <a:lnTo>
                    <a:pt x="2989" y="7549"/>
                  </a:lnTo>
                  <a:cubicBezTo>
                    <a:pt x="3073" y="7453"/>
                    <a:pt x="3132" y="7370"/>
                    <a:pt x="3204" y="7251"/>
                  </a:cubicBezTo>
                  <a:close/>
                  <a:moveTo>
                    <a:pt x="5513" y="7275"/>
                  </a:moveTo>
                  <a:cubicBezTo>
                    <a:pt x="5561" y="7382"/>
                    <a:pt x="5632" y="7477"/>
                    <a:pt x="5728" y="7573"/>
                  </a:cubicBezTo>
                  <a:lnTo>
                    <a:pt x="5835" y="7668"/>
                  </a:lnTo>
                  <a:lnTo>
                    <a:pt x="5359" y="8227"/>
                  </a:lnTo>
                  <a:cubicBezTo>
                    <a:pt x="5323" y="8275"/>
                    <a:pt x="5263" y="8287"/>
                    <a:pt x="5216" y="8299"/>
                  </a:cubicBezTo>
                  <a:cubicBezTo>
                    <a:pt x="5156" y="8299"/>
                    <a:pt x="5120" y="8287"/>
                    <a:pt x="5085" y="8239"/>
                  </a:cubicBezTo>
                  <a:lnTo>
                    <a:pt x="4620" y="7775"/>
                  </a:lnTo>
                  <a:lnTo>
                    <a:pt x="5513" y="7275"/>
                  </a:lnTo>
                  <a:close/>
                  <a:moveTo>
                    <a:pt x="4358" y="7965"/>
                  </a:moveTo>
                  <a:lnTo>
                    <a:pt x="4704" y="8299"/>
                  </a:lnTo>
                  <a:lnTo>
                    <a:pt x="4632" y="8513"/>
                  </a:lnTo>
                  <a:cubicBezTo>
                    <a:pt x="4608" y="8561"/>
                    <a:pt x="4585" y="8585"/>
                    <a:pt x="4537" y="8620"/>
                  </a:cubicBezTo>
                  <a:lnTo>
                    <a:pt x="4525" y="8620"/>
                  </a:lnTo>
                  <a:cubicBezTo>
                    <a:pt x="4489" y="8632"/>
                    <a:pt x="4477" y="8632"/>
                    <a:pt x="4454" y="8632"/>
                  </a:cubicBezTo>
                  <a:lnTo>
                    <a:pt x="4251" y="8632"/>
                  </a:lnTo>
                  <a:cubicBezTo>
                    <a:pt x="4180" y="8632"/>
                    <a:pt x="4108" y="8585"/>
                    <a:pt x="4073" y="8501"/>
                  </a:cubicBezTo>
                  <a:lnTo>
                    <a:pt x="4013" y="8299"/>
                  </a:lnTo>
                  <a:lnTo>
                    <a:pt x="4358" y="7965"/>
                  </a:lnTo>
                  <a:close/>
                  <a:moveTo>
                    <a:pt x="4370" y="0"/>
                  </a:moveTo>
                  <a:cubicBezTo>
                    <a:pt x="3573" y="0"/>
                    <a:pt x="2823" y="345"/>
                    <a:pt x="2322" y="893"/>
                  </a:cubicBezTo>
                  <a:cubicBezTo>
                    <a:pt x="953" y="1250"/>
                    <a:pt x="537" y="3560"/>
                    <a:pt x="525" y="3643"/>
                  </a:cubicBezTo>
                  <a:cubicBezTo>
                    <a:pt x="501" y="3691"/>
                    <a:pt x="525" y="3739"/>
                    <a:pt x="548" y="3774"/>
                  </a:cubicBezTo>
                  <a:lnTo>
                    <a:pt x="1037" y="4429"/>
                  </a:lnTo>
                  <a:cubicBezTo>
                    <a:pt x="1025" y="4536"/>
                    <a:pt x="941" y="4727"/>
                    <a:pt x="894" y="4834"/>
                  </a:cubicBezTo>
                  <a:cubicBezTo>
                    <a:pt x="858" y="4906"/>
                    <a:pt x="882" y="4989"/>
                    <a:pt x="941" y="5048"/>
                  </a:cubicBezTo>
                  <a:cubicBezTo>
                    <a:pt x="965" y="5060"/>
                    <a:pt x="1549" y="5525"/>
                    <a:pt x="2513" y="5620"/>
                  </a:cubicBezTo>
                  <a:cubicBezTo>
                    <a:pt x="2644" y="5787"/>
                    <a:pt x="2811" y="5941"/>
                    <a:pt x="2989" y="6060"/>
                  </a:cubicBezTo>
                  <a:lnTo>
                    <a:pt x="2989" y="6358"/>
                  </a:lnTo>
                  <a:cubicBezTo>
                    <a:pt x="2703" y="6453"/>
                    <a:pt x="1977" y="6751"/>
                    <a:pt x="1537" y="7489"/>
                  </a:cubicBezTo>
                  <a:lnTo>
                    <a:pt x="882" y="7680"/>
                  </a:lnTo>
                  <a:cubicBezTo>
                    <a:pt x="358" y="7823"/>
                    <a:pt x="1" y="8311"/>
                    <a:pt x="1" y="8858"/>
                  </a:cubicBezTo>
                  <a:lnTo>
                    <a:pt x="1" y="11085"/>
                  </a:lnTo>
                  <a:cubicBezTo>
                    <a:pt x="1" y="11180"/>
                    <a:pt x="72" y="11252"/>
                    <a:pt x="156" y="11252"/>
                  </a:cubicBezTo>
                  <a:cubicBezTo>
                    <a:pt x="251" y="11252"/>
                    <a:pt x="322" y="11180"/>
                    <a:pt x="322" y="11085"/>
                  </a:cubicBezTo>
                  <a:lnTo>
                    <a:pt x="322" y="8858"/>
                  </a:lnTo>
                  <a:cubicBezTo>
                    <a:pt x="322" y="8466"/>
                    <a:pt x="596" y="8108"/>
                    <a:pt x="965" y="8001"/>
                  </a:cubicBezTo>
                  <a:lnTo>
                    <a:pt x="1334" y="7894"/>
                  </a:lnTo>
                  <a:lnTo>
                    <a:pt x="1334" y="7894"/>
                  </a:lnTo>
                  <a:cubicBezTo>
                    <a:pt x="1322" y="7942"/>
                    <a:pt x="1310" y="7977"/>
                    <a:pt x="1287" y="8013"/>
                  </a:cubicBezTo>
                  <a:cubicBezTo>
                    <a:pt x="1251" y="8168"/>
                    <a:pt x="1263" y="8346"/>
                    <a:pt x="1346" y="8477"/>
                  </a:cubicBezTo>
                  <a:lnTo>
                    <a:pt x="1549" y="8763"/>
                  </a:lnTo>
                  <a:lnTo>
                    <a:pt x="1072" y="9239"/>
                  </a:lnTo>
                  <a:cubicBezTo>
                    <a:pt x="953" y="9358"/>
                    <a:pt x="894" y="9537"/>
                    <a:pt x="929" y="9716"/>
                  </a:cubicBezTo>
                  <a:lnTo>
                    <a:pt x="1251" y="11144"/>
                  </a:lnTo>
                  <a:cubicBezTo>
                    <a:pt x="1263" y="11216"/>
                    <a:pt x="1334" y="11275"/>
                    <a:pt x="1406" y="11275"/>
                  </a:cubicBezTo>
                  <a:lnTo>
                    <a:pt x="1441" y="11275"/>
                  </a:lnTo>
                  <a:cubicBezTo>
                    <a:pt x="1525" y="11263"/>
                    <a:pt x="1584" y="11168"/>
                    <a:pt x="1560" y="11085"/>
                  </a:cubicBezTo>
                  <a:lnTo>
                    <a:pt x="1251" y="9656"/>
                  </a:lnTo>
                  <a:cubicBezTo>
                    <a:pt x="1227" y="9597"/>
                    <a:pt x="1251" y="9525"/>
                    <a:pt x="1287" y="9478"/>
                  </a:cubicBezTo>
                  <a:lnTo>
                    <a:pt x="1858" y="8906"/>
                  </a:lnTo>
                  <a:cubicBezTo>
                    <a:pt x="1918" y="8858"/>
                    <a:pt x="1918" y="8763"/>
                    <a:pt x="1870" y="8704"/>
                  </a:cubicBezTo>
                  <a:lnTo>
                    <a:pt x="1608" y="8311"/>
                  </a:lnTo>
                  <a:cubicBezTo>
                    <a:pt x="1572" y="8275"/>
                    <a:pt x="1560" y="8215"/>
                    <a:pt x="1584" y="8156"/>
                  </a:cubicBezTo>
                  <a:cubicBezTo>
                    <a:pt x="1870" y="7287"/>
                    <a:pt x="2620" y="6882"/>
                    <a:pt x="2977" y="6751"/>
                  </a:cubicBezTo>
                  <a:lnTo>
                    <a:pt x="2977" y="6858"/>
                  </a:lnTo>
                  <a:cubicBezTo>
                    <a:pt x="2977" y="7049"/>
                    <a:pt x="2894" y="7227"/>
                    <a:pt x="2763" y="7370"/>
                  </a:cubicBezTo>
                  <a:lnTo>
                    <a:pt x="2561" y="7573"/>
                  </a:lnTo>
                  <a:cubicBezTo>
                    <a:pt x="2263" y="7870"/>
                    <a:pt x="2096" y="8263"/>
                    <a:pt x="2096" y="8692"/>
                  </a:cubicBezTo>
                  <a:lnTo>
                    <a:pt x="2096" y="8835"/>
                  </a:lnTo>
                  <a:cubicBezTo>
                    <a:pt x="2096" y="8930"/>
                    <a:pt x="2168" y="9001"/>
                    <a:pt x="2263" y="9001"/>
                  </a:cubicBezTo>
                  <a:cubicBezTo>
                    <a:pt x="2346" y="9001"/>
                    <a:pt x="2418" y="8930"/>
                    <a:pt x="2418" y="8835"/>
                  </a:cubicBezTo>
                  <a:lnTo>
                    <a:pt x="2418" y="8692"/>
                  </a:lnTo>
                  <a:cubicBezTo>
                    <a:pt x="2418" y="8418"/>
                    <a:pt x="2513" y="8156"/>
                    <a:pt x="2680" y="7942"/>
                  </a:cubicBezTo>
                  <a:lnTo>
                    <a:pt x="3120" y="8477"/>
                  </a:lnTo>
                  <a:cubicBezTo>
                    <a:pt x="3215" y="8585"/>
                    <a:pt x="3346" y="8656"/>
                    <a:pt x="3489" y="8656"/>
                  </a:cubicBezTo>
                  <a:lnTo>
                    <a:pt x="3525" y="8656"/>
                  </a:lnTo>
                  <a:cubicBezTo>
                    <a:pt x="3608" y="8656"/>
                    <a:pt x="3704" y="8632"/>
                    <a:pt x="3775" y="8596"/>
                  </a:cubicBezTo>
                  <a:lnTo>
                    <a:pt x="3787" y="8656"/>
                  </a:lnTo>
                  <a:cubicBezTo>
                    <a:pt x="3823" y="8751"/>
                    <a:pt x="3882" y="8823"/>
                    <a:pt x="3942" y="8882"/>
                  </a:cubicBezTo>
                  <a:lnTo>
                    <a:pt x="3692" y="11121"/>
                  </a:lnTo>
                  <a:cubicBezTo>
                    <a:pt x="3668" y="11204"/>
                    <a:pt x="3751" y="11299"/>
                    <a:pt x="3835" y="11299"/>
                  </a:cubicBezTo>
                  <a:lnTo>
                    <a:pt x="3846" y="11299"/>
                  </a:lnTo>
                  <a:cubicBezTo>
                    <a:pt x="3942" y="11299"/>
                    <a:pt x="4001" y="11240"/>
                    <a:pt x="4013" y="11144"/>
                  </a:cubicBezTo>
                  <a:lnTo>
                    <a:pt x="4251" y="9001"/>
                  </a:lnTo>
                  <a:lnTo>
                    <a:pt x="4501" y="9001"/>
                  </a:lnTo>
                  <a:lnTo>
                    <a:pt x="4739" y="11144"/>
                  </a:lnTo>
                  <a:cubicBezTo>
                    <a:pt x="4763" y="11240"/>
                    <a:pt x="4823" y="11299"/>
                    <a:pt x="4906" y="11299"/>
                  </a:cubicBezTo>
                  <a:lnTo>
                    <a:pt x="4918" y="11299"/>
                  </a:lnTo>
                  <a:cubicBezTo>
                    <a:pt x="5013" y="11275"/>
                    <a:pt x="5073" y="11204"/>
                    <a:pt x="5073" y="11121"/>
                  </a:cubicBezTo>
                  <a:lnTo>
                    <a:pt x="4823" y="8882"/>
                  </a:lnTo>
                  <a:cubicBezTo>
                    <a:pt x="4894" y="8823"/>
                    <a:pt x="4942" y="8751"/>
                    <a:pt x="4966" y="8656"/>
                  </a:cubicBezTo>
                  <a:lnTo>
                    <a:pt x="4978" y="8596"/>
                  </a:lnTo>
                  <a:cubicBezTo>
                    <a:pt x="5061" y="8644"/>
                    <a:pt x="5144" y="8656"/>
                    <a:pt x="5239" y="8656"/>
                  </a:cubicBezTo>
                  <a:lnTo>
                    <a:pt x="5263" y="8656"/>
                  </a:lnTo>
                  <a:cubicBezTo>
                    <a:pt x="5418" y="8656"/>
                    <a:pt x="5549" y="8585"/>
                    <a:pt x="5632" y="8477"/>
                  </a:cubicBezTo>
                  <a:lnTo>
                    <a:pt x="6085" y="7942"/>
                  </a:lnTo>
                  <a:cubicBezTo>
                    <a:pt x="6252" y="8156"/>
                    <a:pt x="6335" y="8418"/>
                    <a:pt x="6335" y="8692"/>
                  </a:cubicBezTo>
                  <a:lnTo>
                    <a:pt x="6335" y="8835"/>
                  </a:lnTo>
                  <a:cubicBezTo>
                    <a:pt x="6335" y="8930"/>
                    <a:pt x="6406" y="9001"/>
                    <a:pt x="6502" y="9001"/>
                  </a:cubicBezTo>
                  <a:cubicBezTo>
                    <a:pt x="6585" y="9001"/>
                    <a:pt x="6668" y="8930"/>
                    <a:pt x="6668" y="8835"/>
                  </a:cubicBezTo>
                  <a:lnTo>
                    <a:pt x="6668" y="8692"/>
                  </a:lnTo>
                  <a:cubicBezTo>
                    <a:pt x="6668" y="8275"/>
                    <a:pt x="6502" y="7870"/>
                    <a:pt x="6204" y="7573"/>
                  </a:cubicBezTo>
                  <a:lnTo>
                    <a:pt x="5990" y="7370"/>
                  </a:lnTo>
                  <a:cubicBezTo>
                    <a:pt x="5859" y="7227"/>
                    <a:pt x="5787" y="7049"/>
                    <a:pt x="5787" y="6858"/>
                  </a:cubicBezTo>
                  <a:lnTo>
                    <a:pt x="5787" y="6715"/>
                  </a:lnTo>
                  <a:cubicBezTo>
                    <a:pt x="6144" y="6858"/>
                    <a:pt x="6883" y="7251"/>
                    <a:pt x="7168" y="8108"/>
                  </a:cubicBezTo>
                  <a:cubicBezTo>
                    <a:pt x="7180" y="8168"/>
                    <a:pt x="7180" y="8227"/>
                    <a:pt x="7156" y="8275"/>
                  </a:cubicBezTo>
                  <a:lnTo>
                    <a:pt x="6883" y="8656"/>
                  </a:lnTo>
                  <a:cubicBezTo>
                    <a:pt x="6847" y="8716"/>
                    <a:pt x="6859" y="8811"/>
                    <a:pt x="6906" y="8870"/>
                  </a:cubicBezTo>
                  <a:lnTo>
                    <a:pt x="7466" y="9430"/>
                  </a:lnTo>
                  <a:cubicBezTo>
                    <a:pt x="7514" y="9478"/>
                    <a:pt x="7525" y="9537"/>
                    <a:pt x="7514" y="9609"/>
                  </a:cubicBezTo>
                  <a:lnTo>
                    <a:pt x="7204" y="11037"/>
                  </a:lnTo>
                  <a:cubicBezTo>
                    <a:pt x="7180" y="11132"/>
                    <a:pt x="7228" y="11216"/>
                    <a:pt x="7323" y="11240"/>
                  </a:cubicBezTo>
                  <a:lnTo>
                    <a:pt x="7347" y="11240"/>
                  </a:lnTo>
                  <a:cubicBezTo>
                    <a:pt x="7418" y="11240"/>
                    <a:pt x="7502" y="11180"/>
                    <a:pt x="7514" y="11097"/>
                  </a:cubicBezTo>
                  <a:lnTo>
                    <a:pt x="7823" y="9668"/>
                  </a:lnTo>
                  <a:cubicBezTo>
                    <a:pt x="7871" y="9489"/>
                    <a:pt x="7811" y="9311"/>
                    <a:pt x="7692" y="9192"/>
                  </a:cubicBezTo>
                  <a:lnTo>
                    <a:pt x="7216" y="8716"/>
                  </a:lnTo>
                  <a:lnTo>
                    <a:pt x="7406" y="8430"/>
                  </a:lnTo>
                  <a:cubicBezTo>
                    <a:pt x="7502" y="8299"/>
                    <a:pt x="7514" y="8132"/>
                    <a:pt x="7466" y="7977"/>
                  </a:cubicBezTo>
                  <a:cubicBezTo>
                    <a:pt x="7454" y="7930"/>
                    <a:pt x="7442" y="7894"/>
                    <a:pt x="7418" y="7858"/>
                  </a:cubicBezTo>
                  <a:lnTo>
                    <a:pt x="7418" y="7858"/>
                  </a:lnTo>
                  <a:lnTo>
                    <a:pt x="7799" y="7965"/>
                  </a:lnTo>
                  <a:cubicBezTo>
                    <a:pt x="8168" y="8061"/>
                    <a:pt x="8430" y="8418"/>
                    <a:pt x="8430" y="8811"/>
                  </a:cubicBezTo>
                  <a:lnTo>
                    <a:pt x="8430" y="11037"/>
                  </a:lnTo>
                  <a:cubicBezTo>
                    <a:pt x="8430" y="11132"/>
                    <a:pt x="8514" y="11204"/>
                    <a:pt x="8597" y="11204"/>
                  </a:cubicBezTo>
                  <a:cubicBezTo>
                    <a:pt x="8692" y="11204"/>
                    <a:pt x="8764" y="11132"/>
                    <a:pt x="8764" y="11037"/>
                  </a:cubicBezTo>
                  <a:lnTo>
                    <a:pt x="8764" y="8811"/>
                  </a:lnTo>
                  <a:cubicBezTo>
                    <a:pt x="8740" y="8311"/>
                    <a:pt x="8383" y="7846"/>
                    <a:pt x="7871" y="7680"/>
                  </a:cubicBezTo>
                  <a:lnTo>
                    <a:pt x="7216" y="7489"/>
                  </a:lnTo>
                  <a:cubicBezTo>
                    <a:pt x="6775" y="6751"/>
                    <a:pt x="6061" y="6453"/>
                    <a:pt x="5763" y="6358"/>
                  </a:cubicBezTo>
                  <a:lnTo>
                    <a:pt x="5763" y="6060"/>
                  </a:lnTo>
                  <a:cubicBezTo>
                    <a:pt x="5942" y="5941"/>
                    <a:pt x="6097" y="5787"/>
                    <a:pt x="6240" y="5620"/>
                  </a:cubicBezTo>
                  <a:cubicBezTo>
                    <a:pt x="7204" y="5525"/>
                    <a:pt x="7787" y="5072"/>
                    <a:pt x="7811" y="5048"/>
                  </a:cubicBezTo>
                  <a:cubicBezTo>
                    <a:pt x="7871" y="5001"/>
                    <a:pt x="7883" y="4906"/>
                    <a:pt x="7859" y="4834"/>
                  </a:cubicBezTo>
                  <a:cubicBezTo>
                    <a:pt x="7799" y="4727"/>
                    <a:pt x="7716" y="4536"/>
                    <a:pt x="7704" y="4429"/>
                  </a:cubicBezTo>
                  <a:lnTo>
                    <a:pt x="8192" y="3774"/>
                  </a:lnTo>
                  <a:cubicBezTo>
                    <a:pt x="8228" y="3751"/>
                    <a:pt x="8240" y="3691"/>
                    <a:pt x="8228" y="3643"/>
                  </a:cubicBezTo>
                  <a:cubicBezTo>
                    <a:pt x="8216" y="3536"/>
                    <a:pt x="7799" y="1250"/>
                    <a:pt x="6430" y="893"/>
                  </a:cubicBezTo>
                  <a:cubicBezTo>
                    <a:pt x="5906" y="345"/>
                    <a:pt x="5180" y="0"/>
                    <a:pt x="4370"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29"/>
            <p:cNvSpPr/>
            <p:nvPr/>
          </p:nvSpPr>
          <p:spPr>
            <a:xfrm>
              <a:off x="6813503" y="2560195"/>
              <a:ext cx="45271" cy="16157"/>
            </a:xfrm>
            <a:custGeom>
              <a:avLst/>
              <a:gdLst/>
              <a:ahLst/>
              <a:cxnLst/>
              <a:rect l="l" t="t" r="r" b="b"/>
              <a:pathLst>
                <a:path w="1429" h="510" extrusionOk="0">
                  <a:moveTo>
                    <a:pt x="183" y="1"/>
                  </a:moveTo>
                  <a:cubicBezTo>
                    <a:pt x="140" y="1"/>
                    <a:pt x="95" y="16"/>
                    <a:pt x="60" y="46"/>
                  </a:cubicBezTo>
                  <a:cubicBezTo>
                    <a:pt x="0" y="105"/>
                    <a:pt x="0" y="212"/>
                    <a:pt x="60" y="284"/>
                  </a:cubicBezTo>
                  <a:cubicBezTo>
                    <a:pt x="203" y="415"/>
                    <a:pt x="441" y="510"/>
                    <a:pt x="703" y="510"/>
                  </a:cubicBezTo>
                  <a:cubicBezTo>
                    <a:pt x="965" y="510"/>
                    <a:pt x="1203" y="415"/>
                    <a:pt x="1334" y="284"/>
                  </a:cubicBezTo>
                  <a:cubicBezTo>
                    <a:pt x="1429" y="212"/>
                    <a:pt x="1429" y="105"/>
                    <a:pt x="1369" y="46"/>
                  </a:cubicBezTo>
                  <a:cubicBezTo>
                    <a:pt x="1340" y="16"/>
                    <a:pt x="1298" y="1"/>
                    <a:pt x="1255" y="1"/>
                  </a:cubicBezTo>
                  <a:cubicBezTo>
                    <a:pt x="1212" y="1"/>
                    <a:pt x="1167" y="16"/>
                    <a:pt x="1131" y="46"/>
                  </a:cubicBezTo>
                  <a:cubicBezTo>
                    <a:pt x="1072" y="105"/>
                    <a:pt x="917" y="177"/>
                    <a:pt x="715" y="177"/>
                  </a:cubicBezTo>
                  <a:cubicBezTo>
                    <a:pt x="500" y="177"/>
                    <a:pt x="357" y="105"/>
                    <a:pt x="298" y="46"/>
                  </a:cubicBezTo>
                  <a:cubicBezTo>
                    <a:pt x="268" y="16"/>
                    <a:pt x="226" y="1"/>
                    <a:pt x="183"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29"/>
            <p:cNvSpPr/>
            <p:nvPr/>
          </p:nvSpPr>
          <p:spPr>
            <a:xfrm>
              <a:off x="6792372" y="2493350"/>
              <a:ext cx="26801" cy="10233"/>
            </a:xfrm>
            <a:custGeom>
              <a:avLst/>
              <a:gdLst/>
              <a:ahLst/>
              <a:cxnLst/>
              <a:rect l="l" t="t" r="r" b="b"/>
              <a:pathLst>
                <a:path w="846" h="323" extrusionOk="0">
                  <a:moveTo>
                    <a:pt x="155" y="1"/>
                  </a:moveTo>
                  <a:cubicBezTo>
                    <a:pt x="72" y="1"/>
                    <a:pt x="0" y="72"/>
                    <a:pt x="0" y="155"/>
                  </a:cubicBezTo>
                  <a:cubicBezTo>
                    <a:pt x="0" y="251"/>
                    <a:pt x="72" y="322"/>
                    <a:pt x="155" y="322"/>
                  </a:cubicBezTo>
                  <a:lnTo>
                    <a:pt x="679" y="322"/>
                  </a:lnTo>
                  <a:cubicBezTo>
                    <a:pt x="762" y="322"/>
                    <a:pt x="846" y="251"/>
                    <a:pt x="846" y="155"/>
                  </a:cubicBezTo>
                  <a:cubicBezTo>
                    <a:pt x="846" y="72"/>
                    <a:pt x="786" y="1"/>
                    <a:pt x="679"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29"/>
            <p:cNvSpPr/>
            <p:nvPr/>
          </p:nvSpPr>
          <p:spPr>
            <a:xfrm>
              <a:off x="6853483" y="2493350"/>
              <a:ext cx="26801" cy="10233"/>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86" y="1"/>
                    <a:pt x="691"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8" name="Google Shape;818;p29"/>
          <p:cNvGrpSpPr/>
          <p:nvPr/>
        </p:nvGrpSpPr>
        <p:grpSpPr>
          <a:xfrm>
            <a:off x="2473680" y="1904343"/>
            <a:ext cx="471279" cy="503354"/>
            <a:chOff x="5289631" y="1500214"/>
            <a:chExt cx="332355" cy="354974"/>
          </a:xfrm>
        </p:grpSpPr>
        <p:sp>
          <p:nvSpPr>
            <p:cNvPr id="819" name="Google Shape;819;p29"/>
            <p:cNvSpPr/>
            <p:nvPr/>
          </p:nvSpPr>
          <p:spPr>
            <a:xfrm>
              <a:off x="5432603" y="1667040"/>
              <a:ext cx="45651" cy="16157"/>
            </a:xfrm>
            <a:custGeom>
              <a:avLst/>
              <a:gdLst/>
              <a:ahLst/>
              <a:cxnLst/>
              <a:rect l="l" t="t" r="r" b="b"/>
              <a:pathLst>
                <a:path w="1441" h="510" extrusionOk="0">
                  <a:moveTo>
                    <a:pt x="183" y="0"/>
                  </a:moveTo>
                  <a:cubicBezTo>
                    <a:pt x="140" y="0"/>
                    <a:pt x="96" y="15"/>
                    <a:pt x="60" y="45"/>
                  </a:cubicBezTo>
                  <a:cubicBezTo>
                    <a:pt x="0" y="104"/>
                    <a:pt x="0" y="211"/>
                    <a:pt x="60" y="283"/>
                  </a:cubicBezTo>
                  <a:cubicBezTo>
                    <a:pt x="203" y="426"/>
                    <a:pt x="441" y="509"/>
                    <a:pt x="691" y="509"/>
                  </a:cubicBezTo>
                  <a:cubicBezTo>
                    <a:pt x="965" y="509"/>
                    <a:pt x="1203" y="426"/>
                    <a:pt x="1334" y="283"/>
                  </a:cubicBezTo>
                  <a:cubicBezTo>
                    <a:pt x="1441" y="223"/>
                    <a:pt x="1441" y="128"/>
                    <a:pt x="1370" y="45"/>
                  </a:cubicBezTo>
                  <a:cubicBezTo>
                    <a:pt x="1334" y="15"/>
                    <a:pt x="1292" y="0"/>
                    <a:pt x="1251" y="0"/>
                  </a:cubicBezTo>
                  <a:cubicBezTo>
                    <a:pt x="1209" y="0"/>
                    <a:pt x="1167" y="15"/>
                    <a:pt x="1131" y="45"/>
                  </a:cubicBezTo>
                  <a:cubicBezTo>
                    <a:pt x="1072" y="104"/>
                    <a:pt x="917" y="188"/>
                    <a:pt x="715" y="188"/>
                  </a:cubicBezTo>
                  <a:cubicBezTo>
                    <a:pt x="500" y="188"/>
                    <a:pt x="358" y="104"/>
                    <a:pt x="298" y="45"/>
                  </a:cubicBezTo>
                  <a:cubicBezTo>
                    <a:pt x="268" y="15"/>
                    <a:pt x="227" y="0"/>
                    <a:pt x="183"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29"/>
            <p:cNvSpPr/>
            <p:nvPr/>
          </p:nvSpPr>
          <p:spPr>
            <a:xfrm>
              <a:off x="5416763" y="1628074"/>
              <a:ext cx="10581" cy="15872"/>
            </a:xfrm>
            <a:custGeom>
              <a:avLst/>
              <a:gdLst/>
              <a:ahLst/>
              <a:cxnLst/>
              <a:rect l="l" t="t" r="r" b="b"/>
              <a:pathLst>
                <a:path w="334" h="501" extrusionOk="0">
                  <a:moveTo>
                    <a:pt x="167" y="1"/>
                  </a:moveTo>
                  <a:cubicBezTo>
                    <a:pt x="84" y="1"/>
                    <a:pt x="0" y="72"/>
                    <a:pt x="0" y="167"/>
                  </a:cubicBezTo>
                  <a:lnTo>
                    <a:pt x="0" y="346"/>
                  </a:lnTo>
                  <a:cubicBezTo>
                    <a:pt x="0" y="429"/>
                    <a:pt x="84" y="501"/>
                    <a:pt x="167" y="501"/>
                  </a:cubicBezTo>
                  <a:cubicBezTo>
                    <a:pt x="262" y="501"/>
                    <a:pt x="334" y="429"/>
                    <a:pt x="334" y="346"/>
                  </a:cubicBezTo>
                  <a:lnTo>
                    <a:pt x="334" y="167"/>
                  </a:lnTo>
                  <a:cubicBezTo>
                    <a:pt x="334" y="72"/>
                    <a:pt x="262" y="1"/>
                    <a:pt x="167"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29"/>
            <p:cNvSpPr/>
            <p:nvPr/>
          </p:nvSpPr>
          <p:spPr>
            <a:xfrm>
              <a:off x="5483893" y="1628074"/>
              <a:ext cx="10233" cy="15872"/>
            </a:xfrm>
            <a:custGeom>
              <a:avLst/>
              <a:gdLst/>
              <a:ahLst/>
              <a:cxnLst/>
              <a:rect l="l" t="t" r="r" b="b"/>
              <a:pathLst>
                <a:path w="323" h="501" extrusionOk="0">
                  <a:moveTo>
                    <a:pt x="155" y="1"/>
                  </a:moveTo>
                  <a:cubicBezTo>
                    <a:pt x="72" y="1"/>
                    <a:pt x="1" y="72"/>
                    <a:pt x="1" y="167"/>
                  </a:cubicBezTo>
                  <a:lnTo>
                    <a:pt x="1" y="346"/>
                  </a:lnTo>
                  <a:cubicBezTo>
                    <a:pt x="1" y="429"/>
                    <a:pt x="72" y="501"/>
                    <a:pt x="155" y="501"/>
                  </a:cubicBezTo>
                  <a:cubicBezTo>
                    <a:pt x="251" y="501"/>
                    <a:pt x="322" y="429"/>
                    <a:pt x="322" y="346"/>
                  </a:cubicBezTo>
                  <a:lnTo>
                    <a:pt x="322" y="167"/>
                  </a:lnTo>
                  <a:cubicBezTo>
                    <a:pt x="322" y="72"/>
                    <a:pt x="251" y="1"/>
                    <a:pt x="155"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29"/>
            <p:cNvSpPr/>
            <p:nvPr/>
          </p:nvSpPr>
          <p:spPr>
            <a:xfrm>
              <a:off x="5411093" y="1611474"/>
              <a:ext cx="21923" cy="10613"/>
            </a:xfrm>
            <a:custGeom>
              <a:avLst/>
              <a:gdLst/>
              <a:ahLst/>
              <a:cxnLst/>
              <a:rect l="l" t="t" r="r" b="b"/>
              <a:pathLst>
                <a:path w="692" h="335" extrusionOk="0">
                  <a:moveTo>
                    <a:pt x="167" y="1"/>
                  </a:moveTo>
                  <a:cubicBezTo>
                    <a:pt x="72" y="1"/>
                    <a:pt x="1" y="72"/>
                    <a:pt x="1" y="168"/>
                  </a:cubicBezTo>
                  <a:cubicBezTo>
                    <a:pt x="1" y="251"/>
                    <a:pt x="72" y="334"/>
                    <a:pt x="167" y="334"/>
                  </a:cubicBezTo>
                  <a:lnTo>
                    <a:pt x="525" y="334"/>
                  </a:lnTo>
                  <a:cubicBezTo>
                    <a:pt x="608" y="334"/>
                    <a:pt x="691" y="251"/>
                    <a:pt x="691" y="168"/>
                  </a:cubicBezTo>
                  <a:cubicBezTo>
                    <a:pt x="691" y="72"/>
                    <a:pt x="620" y="1"/>
                    <a:pt x="525"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29"/>
            <p:cNvSpPr/>
            <p:nvPr/>
          </p:nvSpPr>
          <p:spPr>
            <a:xfrm>
              <a:off x="5478254" y="1611474"/>
              <a:ext cx="21511" cy="10613"/>
            </a:xfrm>
            <a:custGeom>
              <a:avLst/>
              <a:gdLst/>
              <a:ahLst/>
              <a:cxnLst/>
              <a:rect l="l" t="t" r="r" b="b"/>
              <a:pathLst>
                <a:path w="679" h="335" extrusionOk="0">
                  <a:moveTo>
                    <a:pt x="155" y="1"/>
                  </a:moveTo>
                  <a:cubicBezTo>
                    <a:pt x="71" y="1"/>
                    <a:pt x="0" y="72"/>
                    <a:pt x="0" y="168"/>
                  </a:cubicBezTo>
                  <a:cubicBezTo>
                    <a:pt x="0" y="251"/>
                    <a:pt x="71" y="334"/>
                    <a:pt x="155" y="334"/>
                  </a:cubicBezTo>
                  <a:lnTo>
                    <a:pt x="524" y="334"/>
                  </a:lnTo>
                  <a:cubicBezTo>
                    <a:pt x="607" y="334"/>
                    <a:pt x="679" y="251"/>
                    <a:pt x="679" y="168"/>
                  </a:cubicBezTo>
                  <a:cubicBezTo>
                    <a:pt x="679" y="72"/>
                    <a:pt x="607" y="1"/>
                    <a:pt x="524" y="1"/>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29"/>
            <p:cNvSpPr/>
            <p:nvPr/>
          </p:nvSpPr>
          <p:spPr>
            <a:xfrm>
              <a:off x="5289631" y="1500214"/>
              <a:ext cx="332355" cy="354974"/>
            </a:xfrm>
            <a:custGeom>
              <a:avLst/>
              <a:gdLst/>
              <a:ahLst/>
              <a:cxnLst/>
              <a:rect l="l" t="t" r="r" b="b"/>
              <a:pathLst>
                <a:path w="10491" h="11205" extrusionOk="0">
                  <a:moveTo>
                    <a:pt x="5930" y="322"/>
                  </a:moveTo>
                  <a:cubicBezTo>
                    <a:pt x="6395" y="322"/>
                    <a:pt x="6978" y="596"/>
                    <a:pt x="7347" y="858"/>
                  </a:cubicBezTo>
                  <a:cubicBezTo>
                    <a:pt x="7752" y="1143"/>
                    <a:pt x="8240" y="1655"/>
                    <a:pt x="8335" y="2429"/>
                  </a:cubicBezTo>
                  <a:cubicBezTo>
                    <a:pt x="8395" y="2989"/>
                    <a:pt x="8550" y="3263"/>
                    <a:pt x="8716" y="3513"/>
                  </a:cubicBezTo>
                  <a:cubicBezTo>
                    <a:pt x="8812" y="3680"/>
                    <a:pt x="8895" y="3822"/>
                    <a:pt x="8966" y="4049"/>
                  </a:cubicBezTo>
                  <a:cubicBezTo>
                    <a:pt x="9073" y="4370"/>
                    <a:pt x="9073" y="4632"/>
                    <a:pt x="9073" y="4894"/>
                  </a:cubicBezTo>
                  <a:cubicBezTo>
                    <a:pt x="9073" y="5144"/>
                    <a:pt x="9073" y="5406"/>
                    <a:pt x="9169" y="5715"/>
                  </a:cubicBezTo>
                  <a:cubicBezTo>
                    <a:pt x="9228" y="5918"/>
                    <a:pt x="9300" y="6085"/>
                    <a:pt x="9371" y="6239"/>
                  </a:cubicBezTo>
                  <a:cubicBezTo>
                    <a:pt x="9526" y="6537"/>
                    <a:pt x="9657" y="6799"/>
                    <a:pt x="9645" y="7442"/>
                  </a:cubicBezTo>
                  <a:cubicBezTo>
                    <a:pt x="9621" y="8037"/>
                    <a:pt x="9800" y="8430"/>
                    <a:pt x="9919" y="8740"/>
                  </a:cubicBezTo>
                  <a:cubicBezTo>
                    <a:pt x="10062" y="9049"/>
                    <a:pt x="10145" y="9264"/>
                    <a:pt x="10026" y="9597"/>
                  </a:cubicBezTo>
                  <a:cubicBezTo>
                    <a:pt x="9931" y="9918"/>
                    <a:pt x="9645" y="10133"/>
                    <a:pt x="9454" y="10252"/>
                  </a:cubicBezTo>
                  <a:lnTo>
                    <a:pt x="9454" y="9692"/>
                  </a:lnTo>
                  <a:cubicBezTo>
                    <a:pt x="9454" y="9168"/>
                    <a:pt x="9121" y="8704"/>
                    <a:pt x="8633" y="8549"/>
                  </a:cubicBezTo>
                  <a:lnTo>
                    <a:pt x="6811" y="7906"/>
                  </a:lnTo>
                  <a:cubicBezTo>
                    <a:pt x="6609" y="7835"/>
                    <a:pt x="6454" y="7620"/>
                    <a:pt x="6454" y="7394"/>
                  </a:cubicBezTo>
                  <a:lnTo>
                    <a:pt x="6454" y="6680"/>
                  </a:lnTo>
                  <a:cubicBezTo>
                    <a:pt x="7180" y="6263"/>
                    <a:pt x="7692" y="5465"/>
                    <a:pt x="7692" y="4561"/>
                  </a:cubicBezTo>
                  <a:lnTo>
                    <a:pt x="7692" y="3977"/>
                  </a:lnTo>
                  <a:cubicBezTo>
                    <a:pt x="7704" y="3989"/>
                    <a:pt x="7716" y="3989"/>
                    <a:pt x="7716" y="4001"/>
                  </a:cubicBezTo>
                  <a:cubicBezTo>
                    <a:pt x="8073" y="4263"/>
                    <a:pt x="8300" y="4418"/>
                    <a:pt x="8347" y="4989"/>
                  </a:cubicBezTo>
                  <a:cubicBezTo>
                    <a:pt x="8347" y="5073"/>
                    <a:pt x="8419" y="5132"/>
                    <a:pt x="8514" y="5132"/>
                  </a:cubicBezTo>
                  <a:lnTo>
                    <a:pt x="8526" y="5132"/>
                  </a:lnTo>
                  <a:cubicBezTo>
                    <a:pt x="8609" y="5132"/>
                    <a:pt x="8692" y="5049"/>
                    <a:pt x="8669" y="4953"/>
                  </a:cubicBezTo>
                  <a:cubicBezTo>
                    <a:pt x="8609" y="4239"/>
                    <a:pt x="8276" y="3989"/>
                    <a:pt x="7895" y="3739"/>
                  </a:cubicBezTo>
                  <a:cubicBezTo>
                    <a:pt x="7633" y="3560"/>
                    <a:pt x="7359" y="3370"/>
                    <a:pt x="7121" y="2965"/>
                  </a:cubicBezTo>
                  <a:cubicBezTo>
                    <a:pt x="6728" y="2322"/>
                    <a:pt x="6287" y="2215"/>
                    <a:pt x="5954" y="2132"/>
                  </a:cubicBezTo>
                  <a:cubicBezTo>
                    <a:pt x="5787" y="2084"/>
                    <a:pt x="5633" y="2060"/>
                    <a:pt x="5513" y="1965"/>
                  </a:cubicBezTo>
                  <a:cubicBezTo>
                    <a:pt x="5442" y="1917"/>
                    <a:pt x="5418" y="1834"/>
                    <a:pt x="5418" y="1763"/>
                  </a:cubicBezTo>
                  <a:lnTo>
                    <a:pt x="5418" y="1417"/>
                  </a:lnTo>
                  <a:cubicBezTo>
                    <a:pt x="5418" y="1322"/>
                    <a:pt x="5335" y="1251"/>
                    <a:pt x="5252" y="1251"/>
                  </a:cubicBezTo>
                  <a:cubicBezTo>
                    <a:pt x="5156" y="1251"/>
                    <a:pt x="5085" y="1322"/>
                    <a:pt x="5085" y="1417"/>
                  </a:cubicBezTo>
                  <a:lnTo>
                    <a:pt x="5085" y="1763"/>
                  </a:lnTo>
                  <a:cubicBezTo>
                    <a:pt x="5085" y="1846"/>
                    <a:pt x="5037" y="1917"/>
                    <a:pt x="4978" y="1965"/>
                  </a:cubicBezTo>
                  <a:cubicBezTo>
                    <a:pt x="4859" y="2060"/>
                    <a:pt x="4716" y="2084"/>
                    <a:pt x="4549" y="2132"/>
                  </a:cubicBezTo>
                  <a:cubicBezTo>
                    <a:pt x="4204" y="2215"/>
                    <a:pt x="3763" y="2322"/>
                    <a:pt x="3370" y="2965"/>
                  </a:cubicBezTo>
                  <a:cubicBezTo>
                    <a:pt x="3120" y="3370"/>
                    <a:pt x="2858" y="3549"/>
                    <a:pt x="2596" y="3739"/>
                  </a:cubicBezTo>
                  <a:cubicBezTo>
                    <a:pt x="2227" y="3989"/>
                    <a:pt x="1882" y="4239"/>
                    <a:pt x="1823" y="4953"/>
                  </a:cubicBezTo>
                  <a:cubicBezTo>
                    <a:pt x="1823" y="5049"/>
                    <a:pt x="1882" y="5120"/>
                    <a:pt x="1977" y="5132"/>
                  </a:cubicBezTo>
                  <a:cubicBezTo>
                    <a:pt x="2061" y="5132"/>
                    <a:pt x="2144" y="5073"/>
                    <a:pt x="2156" y="4989"/>
                  </a:cubicBezTo>
                  <a:cubicBezTo>
                    <a:pt x="2204" y="4418"/>
                    <a:pt x="2442" y="4263"/>
                    <a:pt x="2775" y="4001"/>
                  </a:cubicBezTo>
                  <a:cubicBezTo>
                    <a:pt x="3049" y="3822"/>
                    <a:pt x="3358" y="3584"/>
                    <a:pt x="3644" y="3144"/>
                  </a:cubicBezTo>
                  <a:cubicBezTo>
                    <a:pt x="3966" y="2620"/>
                    <a:pt x="4287" y="2525"/>
                    <a:pt x="4621" y="2453"/>
                  </a:cubicBezTo>
                  <a:cubicBezTo>
                    <a:pt x="4835" y="2394"/>
                    <a:pt x="5061" y="2346"/>
                    <a:pt x="5263" y="2179"/>
                  </a:cubicBezTo>
                  <a:cubicBezTo>
                    <a:pt x="5454" y="2346"/>
                    <a:pt x="5680" y="2394"/>
                    <a:pt x="5906" y="2453"/>
                  </a:cubicBezTo>
                  <a:cubicBezTo>
                    <a:pt x="6252" y="2548"/>
                    <a:pt x="6561" y="2620"/>
                    <a:pt x="6883" y="3144"/>
                  </a:cubicBezTo>
                  <a:cubicBezTo>
                    <a:pt x="7049" y="3394"/>
                    <a:pt x="7216" y="3584"/>
                    <a:pt x="7395" y="3715"/>
                  </a:cubicBezTo>
                  <a:lnTo>
                    <a:pt x="7395" y="4525"/>
                  </a:lnTo>
                  <a:cubicBezTo>
                    <a:pt x="7395" y="5680"/>
                    <a:pt x="6454" y="6656"/>
                    <a:pt x="5299" y="6668"/>
                  </a:cubicBezTo>
                  <a:cubicBezTo>
                    <a:pt x="5292" y="6668"/>
                    <a:pt x="5285" y="6668"/>
                    <a:pt x="5277" y="6668"/>
                  </a:cubicBezTo>
                  <a:cubicBezTo>
                    <a:pt x="4109" y="6668"/>
                    <a:pt x="3156" y="5720"/>
                    <a:pt x="3156" y="4549"/>
                  </a:cubicBezTo>
                  <a:lnTo>
                    <a:pt x="3156" y="4489"/>
                  </a:lnTo>
                  <a:cubicBezTo>
                    <a:pt x="3156" y="4406"/>
                    <a:pt x="3073" y="4334"/>
                    <a:pt x="2989" y="4334"/>
                  </a:cubicBezTo>
                  <a:cubicBezTo>
                    <a:pt x="2894" y="4334"/>
                    <a:pt x="2823" y="4406"/>
                    <a:pt x="2823" y="4489"/>
                  </a:cubicBezTo>
                  <a:lnTo>
                    <a:pt x="2823" y="4549"/>
                  </a:lnTo>
                  <a:cubicBezTo>
                    <a:pt x="2823" y="5465"/>
                    <a:pt x="3311" y="6251"/>
                    <a:pt x="4061" y="6680"/>
                  </a:cubicBezTo>
                  <a:lnTo>
                    <a:pt x="4061" y="7394"/>
                  </a:lnTo>
                  <a:cubicBezTo>
                    <a:pt x="4061" y="7620"/>
                    <a:pt x="3906" y="7823"/>
                    <a:pt x="3704" y="7906"/>
                  </a:cubicBezTo>
                  <a:lnTo>
                    <a:pt x="1882" y="8537"/>
                  </a:lnTo>
                  <a:cubicBezTo>
                    <a:pt x="1394" y="8716"/>
                    <a:pt x="1072" y="9180"/>
                    <a:pt x="1072" y="9692"/>
                  </a:cubicBezTo>
                  <a:lnTo>
                    <a:pt x="1072" y="10252"/>
                  </a:lnTo>
                  <a:cubicBezTo>
                    <a:pt x="858" y="10133"/>
                    <a:pt x="596" y="9906"/>
                    <a:pt x="489" y="9597"/>
                  </a:cubicBezTo>
                  <a:cubicBezTo>
                    <a:pt x="370" y="9252"/>
                    <a:pt x="453" y="9049"/>
                    <a:pt x="608" y="8740"/>
                  </a:cubicBezTo>
                  <a:cubicBezTo>
                    <a:pt x="739" y="8418"/>
                    <a:pt x="906" y="8049"/>
                    <a:pt x="894" y="7442"/>
                  </a:cubicBezTo>
                  <a:cubicBezTo>
                    <a:pt x="870" y="6799"/>
                    <a:pt x="1025" y="6513"/>
                    <a:pt x="1156" y="6239"/>
                  </a:cubicBezTo>
                  <a:cubicBezTo>
                    <a:pt x="1227" y="6085"/>
                    <a:pt x="1311" y="5918"/>
                    <a:pt x="1370" y="5715"/>
                  </a:cubicBezTo>
                  <a:cubicBezTo>
                    <a:pt x="1453" y="5406"/>
                    <a:pt x="1453" y="5144"/>
                    <a:pt x="1453" y="4894"/>
                  </a:cubicBezTo>
                  <a:cubicBezTo>
                    <a:pt x="1453" y="4632"/>
                    <a:pt x="1453" y="4370"/>
                    <a:pt x="1561" y="4049"/>
                  </a:cubicBezTo>
                  <a:cubicBezTo>
                    <a:pt x="1632" y="3822"/>
                    <a:pt x="1727" y="3680"/>
                    <a:pt x="1811" y="3513"/>
                  </a:cubicBezTo>
                  <a:cubicBezTo>
                    <a:pt x="1965" y="3263"/>
                    <a:pt x="2120" y="2989"/>
                    <a:pt x="2204" y="2429"/>
                  </a:cubicBezTo>
                  <a:cubicBezTo>
                    <a:pt x="2287" y="1655"/>
                    <a:pt x="2775" y="1155"/>
                    <a:pt x="3180" y="858"/>
                  </a:cubicBezTo>
                  <a:cubicBezTo>
                    <a:pt x="3692" y="489"/>
                    <a:pt x="4251" y="322"/>
                    <a:pt x="4597" y="322"/>
                  </a:cubicBezTo>
                  <a:cubicBezTo>
                    <a:pt x="4763" y="322"/>
                    <a:pt x="4894" y="358"/>
                    <a:pt x="4978" y="429"/>
                  </a:cubicBezTo>
                  <a:cubicBezTo>
                    <a:pt x="5067" y="489"/>
                    <a:pt x="5168" y="518"/>
                    <a:pt x="5268" y="518"/>
                  </a:cubicBezTo>
                  <a:cubicBezTo>
                    <a:pt x="5368" y="518"/>
                    <a:pt x="5466" y="489"/>
                    <a:pt x="5549" y="429"/>
                  </a:cubicBezTo>
                  <a:cubicBezTo>
                    <a:pt x="5656" y="370"/>
                    <a:pt x="5775" y="322"/>
                    <a:pt x="5930" y="322"/>
                  </a:cubicBezTo>
                  <a:close/>
                  <a:moveTo>
                    <a:pt x="4585" y="0"/>
                  </a:moveTo>
                  <a:cubicBezTo>
                    <a:pt x="4109" y="0"/>
                    <a:pt x="3478" y="239"/>
                    <a:pt x="2977" y="596"/>
                  </a:cubicBezTo>
                  <a:cubicBezTo>
                    <a:pt x="2525" y="917"/>
                    <a:pt x="1965" y="1489"/>
                    <a:pt x="1858" y="2382"/>
                  </a:cubicBezTo>
                  <a:cubicBezTo>
                    <a:pt x="1799" y="2870"/>
                    <a:pt x="1668" y="3096"/>
                    <a:pt x="1513" y="3334"/>
                  </a:cubicBezTo>
                  <a:cubicBezTo>
                    <a:pt x="1418" y="3501"/>
                    <a:pt x="1311" y="3680"/>
                    <a:pt x="1239" y="3941"/>
                  </a:cubicBezTo>
                  <a:cubicBezTo>
                    <a:pt x="1132" y="4311"/>
                    <a:pt x="1120" y="4596"/>
                    <a:pt x="1120" y="4882"/>
                  </a:cubicBezTo>
                  <a:cubicBezTo>
                    <a:pt x="1120" y="5120"/>
                    <a:pt x="1120" y="5346"/>
                    <a:pt x="1037" y="5608"/>
                  </a:cubicBezTo>
                  <a:cubicBezTo>
                    <a:pt x="1001" y="5787"/>
                    <a:pt x="918" y="5918"/>
                    <a:pt x="846" y="6073"/>
                  </a:cubicBezTo>
                  <a:cubicBezTo>
                    <a:pt x="703" y="6382"/>
                    <a:pt x="537" y="6716"/>
                    <a:pt x="549" y="7430"/>
                  </a:cubicBezTo>
                  <a:cubicBezTo>
                    <a:pt x="560" y="7966"/>
                    <a:pt x="418" y="8287"/>
                    <a:pt x="287" y="8585"/>
                  </a:cubicBezTo>
                  <a:cubicBezTo>
                    <a:pt x="132" y="8918"/>
                    <a:pt x="1" y="9228"/>
                    <a:pt x="168" y="9692"/>
                  </a:cubicBezTo>
                  <a:cubicBezTo>
                    <a:pt x="346" y="10192"/>
                    <a:pt x="846" y="10514"/>
                    <a:pt x="1061" y="10609"/>
                  </a:cubicBezTo>
                  <a:lnTo>
                    <a:pt x="1061" y="11026"/>
                  </a:lnTo>
                  <a:cubicBezTo>
                    <a:pt x="1061" y="11121"/>
                    <a:pt x="1132" y="11192"/>
                    <a:pt x="1215" y="11192"/>
                  </a:cubicBezTo>
                  <a:cubicBezTo>
                    <a:pt x="1311" y="11192"/>
                    <a:pt x="1382" y="11121"/>
                    <a:pt x="1382" y="11026"/>
                  </a:cubicBezTo>
                  <a:lnTo>
                    <a:pt x="1382" y="9668"/>
                  </a:lnTo>
                  <a:cubicBezTo>
                    <a:pt x="1382" y="9514"/>
                    <a:pt x="1430" y="9359"/>
                    <a:pt x="1501" y="9228"/>
                  </a:cubicBezTo>
                  <a:lnTo>
                    <a:pt x="2275" y="9895"/>
                  </a:lnTo>
                  <a:cubicBezTo>
                    <a:pt x="2394" y="10002"/>
                    <a:pt x="2465" y="10145"/>
                    <a:pt x="2465" y="10299"/>
                  </a:cubicBezTo>
                  <a:lnTo>
                    <a:pt x="2465" y="11026"/>
                  </a:lnTo>
                  <a:cubicBezTo>
                    <a:pt x="2465" y="11121"/>
                    <a:pt x="2549" y="11192"/>
                    <a:pt x="2632" y="11192"/>
                  </a:cubicBezTo>
                  <a:cubicBezTo>
                    <a:pt x="2716" y="11192"/>
                    <a:pt x="2799" y="11121"/>
                    <a:pt x="2799" y="11026"/>
                  </a:cubicBezTo>
                  <a:lnTo>
                    <a:pt x="2799" y="10299"/>
                  </a:lnTo>
                  <a:cubicBezTo>
                    <a:pt x="2799" y="10049"/>
                    <a:pt x="2692" y="9811"/>
                    <a:pt x="2501" y="9645"/>
                  </a:cubicBezTo>
                  <a:lnTo>
                    <a:pt x="1727" y="8978"/>
                  </a:lnTo>
                  <a:cubicBezTo>
                    <a:pt x="1799" y="8918"/>
                    <a:pt x="1882" y="8871"/>
                    <a:pt x="1977" y="8823"/>
                  </a:cubicBezTo>
                  <a:lnTo>
                    <a:pt x="3013" y="8454"/>
                  </a:lnTo>
                  <a:cubicBezTo>
                    <a:pt x="3728" y="9371"/>
                    <a:pt x="4466" y="10002"/>
                    <a:pt x="5192" y="10299"/>
                  </a:cubicBezTo>
                  <a:cubicBezTo>
                    <a:pt x="5204" y="10311"/>
                    <a:pt x="5240" y="10311"/>
                    <a:pt x="5252" y="10311"/>
                  </a:cubicBezTo>
                  <a:cubicBezTo>
                    <a:pt x="5263" y="10311"/>
                    <a:pt x="5299" y="10311"/>
                    <a:pt x="5311" y="10299"/>
                  </a:cubicBezTo>
                  <a:cubicBezTo>
                    <a:pt x="5764" y="10121"/>
                    <a:pt x="6216" y="9811"/>
                    <a:pt x="6668" y="9395"/>
                  </a:cubicBezTo>
                  <a:cubicBezTo>
                    <a:pt x="6728" y="9335"/>
                    <a:pt x="6740" y="9228"/>
                    <a:pt x="6668" y="9156"/>
                  </a:cubicBezTo>
                  <a:cubicBezTo>
                    <a:pt x="6636" y="9124"/>
                    <a:pt x="6590" y="9102"/>
                    <a:pt x="6543" y="9102"/>
                  </a:cubicBezTo>
                  <a:cubicBezTo>
                    <a:pt x="6503" y="9102"/>
                    <a:pt x="6463" y="9118"/>
                    <a:pt x="6430" y="9156"/>
                  </a:cubicBezTo>
                  <a:cubicBezTo>
                    <a:pt x="6025" y="9525"/>
                    <a:pt x="5644" y="9811"/>
                    <a:pt x="5252" y="9966"/>
                  </a:cubicBezTo>
                  <a:cubicBezTo>
                    <a:pt x="4478" y="9633"/>
                    <a:pt x="3811" y="8930"/>
                    <a:pt x="3347" y="8347"/>
                  </a:cubicBezTo>
                  <a:lnTo>
                    <a:pt x="3799" y="8204"/>
                  </a:lnTo>
                  <a:cubicBezTo>
                    <a:pt x="4132" y="8085"/>
                    <a:pt x="4370" y="7751"/>
                    <a:pt x="4370" y="7382"/>
                  </a:cubicBezTo>
                  <a:lnTo>
                    <a:pt x="4370" y="6811"/>
                  </a:lnTo>
                  <a:cubicBezTo>
                    <a:pt x="4656" y="6918"/>
                    <a:pt x="4954" y="6978"/>
                    <a:pt x="5263" y="6978"/>
                  </a:cubicBezTo>
                  <a:cubicBezTo>
                    <a:pt x="5585" y="6978"/>
                    <a:pt x="5883" y="6918"/>
                    <a:pt x="6156" y="6811"/>
                  </a:cubicBezTo>
                  <a:lnTo>
                    <a:pt x="6156" y="7382"/>
                  </a:lnTo>
                  <a:cubicBezTo>
                    <a:pt x="6156" y="7751"/>
                    <a:pt x="6395" y="8085"/>
                    <a:pt x="6740" y="8204"/>
                  </a:cubicBezTo>
                  <a:lnTo>
                    <a:pt x="7192" y="8347"/>
                  </a:lnTo>
                  <a:cubicBezTo>
                    <a:pt x="7097" y="8466"/>
                    <a:pt x="7014" y="8573"/>
                    <a:pt x="6907" y="8692"/>
                  </a:cubicBezTo>
                  <a:cubicBezTo>
                    <a:pt x="6847" y="8763"/>
                    <a:pt x="6847" y="8871"/>
                    <a:pt x="6918" y="8930"/>
                  </a:cubicBezTo>
                  <a:cubicBezTo>
                    <a:pt x="6954" y="8954"/>
                    <a:pt x="6990" y="8978"/>
                    <a:pt x="7026" y="8978"/>
                  </a:cubicBezTo>
                  <a:cubicBezTo>
                    <a:pt x="7073" y="8978"/>
                    <a:pt x="7109" y="8954"/>
                    <a:pt x="7145" y="8918"/>
                  </a:cubicBezTo>
                  <a:cubicBezTo>
                    <a:pt x="7264" y="8787"/>
                    <a:pt x="7383" y="8633"/>
                    <a:pt x="7502" y="8490"/>
                  </a:cubicBezTo>
                  <a:lnTo>
                    <a:pt x="8538" y="8859"/>
                  </a:lnTo>
                  <a:cubicBezTo>
                    <a:pt x="8645" y="8883"/>
                    <a:pt x="8740" y="8942"/>
                    <a:pt x="8812" y="9002"/>
                  </a:cubicBezTo>
                  <a:lnTo>
                    <a:pt x="8038" y="9656"/>
                  </a:lnTo>
                  <a:cubicBezTo>
                    <a:pt x="7847" y="9823"/>
                    <a:pt x="7740" y="10061"/>
                    <a:pt x="7740" y="10311"/>
                  </a:cubicBezTo>
                  <a:lnTo>
                    <a:pt x="7740" y="11038"/>
                  </a:lnTo>
                  <a:cubicBezTo>
                    <a:pt x="7740" y="11133"/>
                    <a:pt x="7811" y="11204"/>
                    <a:pt x="7895" y="11204"/>
                  </a:cubicBezTo>
                  <a:cubicBezTo>
                    <a:pt x="7990" y="11204"/>
                    <a:pt x="8061" y="11133"/>
                    <a:pt x="8061" y="11038"/>
                  </a:cubicBezTo>
                  <a:lnTo>
                    <a:pt x="8061" y="10311"/>
                  </a:lnTo>
                  <a:cubicBezTo>
                    <a:pt x="8061" y="10145"/>
                    <a:pt x="8133" y="10002"/>
                    <a:pt x="8252" y="9918"/>
                  </a:cubicBezTo>
                  <a:lnTo>
                    <a:pt x="9014" y="9264"/>
                  </a:lnTo>
                  <a:cubicBezTo>
                    <a:pt x="9085" y="9395"/>
                    <a:pt x="9133" y="9537"/>
                    <a:pt x="9133" y="9692"/>
                  </a:cubicBezTo>
                  <a:lnTo>
                    <a:pt x="9133" y="11049"/>
                  </a:lnTo>
                  <a:cubicBezTo>
                    <a:pt x="9133" y="11133"/>
                    <a:pt x="9204" y="11204"/>
                    <a:pt x="9300" y="11204"/>
                  </a:cubicBezTo>
                  <a:cubicBezTo>
                    <a:pt x="9383" y="11204"/>
                    <a:pt x="9466" y="11133"/>
                    <a:pt x="9466" y="11049"/>
                  </a:cubicBezTo>
                  <a:lnTo>
                    <a:pt x="9466" y="10633"/>
                  </a:lnTo>
                  <a:cubicBezTo>
                    <a:pt x="9681" y="10514"/>
                    <a:pt x="10193" y="10216"/>
                    <a:pt x="10359" y="9704"/>
                  </a:cubicBezTo>
                  <a:cubicBezTo>
                    <a:pt x="10490" y="9240"/>
                    <a:pt x="10359" y="8930"/>
                    <a:pt x="10228" y="8585"/>
                  </a:cubicBezTo>
                  <a:cubicBezTo>
                    <a:pt x="10085" y="8287"/>
                    <a:pt x="9955" y="7966"/>
                    <a:pt x="9955" y="7430"/>
                  </a:cubicBezTo>
                  <a:cubicBezTo>
                    <a:pt x="9966" y="6716"/>
                    <a:pt x="9812" y="6382"/>
                    <a:pt x="9657" y="6073"/>
                  </a:cubicBezTo>
                  <a:cubicBezTo>
                    <a:pt x="9585" y="5918"/>
                    <a:pt x="9526" y="5787"/>
                    <a:pt x="9466" y="5608"/>
                  </a:cubicBezTo>
                  <a:cubicBezTo>
                    <a:pt x="9395" y="5346"/>
                    <a:pt x="9395" y="5120"/>
                    <a:pt x="9395" y="4882"/>
                  </a:cubicBezTo>
                  <a:cubicBezTo>
                    <a:pt x="9395" y="4596"/>
                    <a:pt x="9395" y="4311"/>
                    <a:pt x="9276" y="3941"/>
                  </a:cubicBezTo>
                  <a:cubicBezTo>
                    <a:pt x="9193" y="3680"/>
                    <a:pt x="9097" y="3513"/>
                    <a:pt x="8990" y="3334"/>
                  </a:cubicBezTo>
                  <a:cubicBezTo>
                    <a:pt x="8835" y="3096"/>
                    <a:pt x="8704" y="2870"/>
                    <a:pt x="8645" y="2382"/>
                  </a:cubicBezTo>
                  <a:cubicBezTo>
                    <a:pt x="8538" y="1489"/>
                    <a:pt x="7978" y="917"/>
                    <a:pt x="7526" y="596"/>
                  </a:cubicBezTo>
                  <a:cubicBezTo>
                    <a:pt x="7026" y="239"/>
                    <a:pt x="6395" y="0"/>
                    <a:pt x="5918" y="0"/>
                  </a:cubicBezTo>
                  <a:cubicBezTo>
                    <a:pt x="5704" y="0"/>
                    <a:pt x="5502" y="48"/>
                    <a:pt x="5359" y="143"/>
                  </a:cubicBezTo>
                  <a:cubicBezTo>
                    <a:pt x="5329" y="167"/>
                    <a:pt x="5290" y="179"/>
                    <a:pt x="5252" y="179"/>
                  </a:cubicBezTo>
                  <a:cubicBezTo>
                    <a:pt x="5213" y="179"/>
                    <a:pt x="5174" y="167"/>
                    <a:pt x="5144" y="143"/>
                  </a:cubicBezTo>
                  <a:cubicBezTo>
                    <a:pt x="5002" y="48"/>
                    <a:pt x="4811" y="0"/>
                    <a:pt x="4585" y="0"/>
                  </a:cubicBezTo>
                  <a:close/>
                </a:path>
              </a:pathLst>
            </a:cu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25" name="Google Shape;825;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9"/>
        <p:cNvGrpSpPr/>
        <p:nvPr/>
      </p:nvGrpSpPr>
      <p:grpSpPr>
        <a:xfrm>
          <a:off x="0" y="0"/>
          <a:ext cx="0" cy="0"/>
          <a:chOff x="0" y="0"/>
          <a:chExt cx="0" cy="0"/>
        </a:xfrm>
      </p:grpSpPr>
      <p:sp>
        <p:nvSpPr>
          <p:cNvPr id="830" name="Google Shape;830;p3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SOFTWARE DESKTOP</a:t>
            </a:r>
            <a:endParaRPr/>
          </a:p>
        </p:txBody>
      </p:sp>
      <p:grpSp>
        <p:nvGrpSpPr>
          <p:cNvPr id="831" name="Google Shape;831;p30"/>
          <p:cNvGrpSpPr/>
          <p:nvPr/>
        </p:nvGrpSpPr>
        <p:grpSpPr>
          <a:xfrm>
            <a:off x="656395" y="1676343"/>
            <a:ext cx="3533290" cy="2691052"/>
            <a:chOff x="3578510" y="1419647"/>
            <a:chExt cx="4021500" cy="3062887"/>
          </a:xfrm>
        </p:grpSpPr>
        <p:sp>
          <p:nvSpPr>
            <p:cNvPr id="832" name="Google Shape;832;p30"/>
            <p:cNvSpPr/>
            <p:nvPr/>
          </p:nvSpPr>
          <p:spPr>
            <a:xfrm>
              <a:off x="3716658" y="1548119"/>
              <a:ext cx="3748500" cy="2285700"/>
            </a:xfrm>
            <a:prstGeom prst="rect">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0"/>
            <p:cNvSpPr/>
            <p:nvPr/>
          </p:nvSpPr>
          <p:spPr>
            <a:xfrm>
              <a:off x="3578510" y="1419647"/>
              <a:ext cx="4021500" cy="2544300"/>
            </a:xfrm>
            <a:prstGeom prst="roundRect">
              <a:avLst>
                <a:gd name="adj" fmla="val 3857"/>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34" name="Google Shape;834;p30"/>
            <p:cNvGrpSpPr/>
            <p:nvPr/>
          </p:nvGrpSpPr>
          <p:grpSpPr>
            <a:xfrm>
              <a:off x="3605853" y="1447364"/>
              <a:ext cx="3966900" cy="3035170"/>
              <a:chOff x="3605853" y="1447364"/>
              <a:chExt cx="3966900" cy="3035170"/>
            </a:xfrm>
          </p:grpSpPr>
          <p:sp>
            <p:nvSpPr>
              <p:cNvPr id="835" name="Google Shape;835;p30"/>
              <p:cNvSpPr/>
              <p:nvPr/>
            </p:nvSpPr>
            <p:spPr>
              <a:xfrm>
                <a:off x="3605853" y="1447364"/>
                <a:ext cx="3966900" cy="2488800"/>
              </a:xfrm>
              <a:prstGeom prst="roundRect">
                <a:avLst>
                  <a:gd name="adj" fmla="val 3282"/>
                </a:avLst>
              </a:pr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0"/>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7" name="Google Shape;837;p30"/>
            <p:cNvCxnSpPr/>
            <p:nvPr/>
          </p:nvCxnSpPr>
          <p:spPr>
            <a:xfrm>
              <a:off x="4915750" y="4433452"/>
              <a:ext cx="1353300" cy="0"/>
            </a:xfrm>
            <a:prstGeom prst="straightConnector1">
              <a:avLst/>
            </a:prstGeom>
            <a:noFill/>
            <a:ln w="19050" cap="flat" cmpd="sng">
              <a:solidFill>
                <a:srgbClr val="F3F3F3"/>
              </a:solidFill>
              <a:prstDash val="solid"/>
              <a:round/>
              <a:headEnd type="none" w="sm" len="sm"/>
              <a:tailEnd type="none" w="sm" len="sm"/>
            </a:ln>
          </p:spPr>
        </p:cxnSp>
      </p:grpSp>
      <p:pic>
        <p:nvPicPr>
          <p:cNvPr id="838" name="Google Shape;838;p30"/>
          <p:cNvPicPr preferRelativeResize="0"/>
          <p:nvPr/>
        </p:nvPicPr>
        <p:blipFill rotWithShape="1">
          <a:blip r:embed="rId4">
            <a:alphaModFix/>
          </a:blip>
          <a:srcRect l="3789" r="3788"/>
          <a:stretch/>
        </p:blipFill>
        <p:spPr>
          <a:xfrm>
            <a:off x="786048" y="1795546"/>
            <a:ext cx="3278417" cy="1995299"/>
          </a:xfrm>
          <a:prstGeom prst="rect">
            <a:avLst/>
          </a:prstGeom>
          <a:noFill/>
          <a:ln>
            <a:noFill/>
          </a:ln>
        </p:spPr>
      </p:pic>
      <p:sp>
        <p:nvSpPr>
          <p:cNvPr id="839" name="Google Shape;839;p30"/>
          <p:cNvSpPr txBox="1">
            <a:spLocks noGrp="1"/>
          </p:cNvSpPr>
          <p:nvPr>
            <p:ph type="subTitle" idx="4294967295"/>
          </p:nvPr>
        </p:nvSpPr>
        <p:spPr>
          <a:xfrm flipH="1">
            <a:off x="4842775" y="2091500"/>
            <a:ext cx="3227100" cy="1403400"/>
          </a:xfrm>
          <a:prstGeom prst="rect">
            <a:avLst/>
          </a:prstGeom>
          <a:noFill/>
          <a:ln>
            <a:noFill/>
          </a:ln>
        </p:spPr>
        <p:txBody>
          <a:bodyPr spcFirstLastPara="1" wrap="square" lIns="91425" tIns="274300" rIns="91425" bIns="91425" anchor="ctr" anchorCtr="0">
            <a:noAutofit/>
          </a:bodyPr>
          <a:lstStyle/>
          <a:p>
            <a:pPr marL="0" marR="0" lvl="0" indent="0" algn="l" rtl="0">
              <a:lnSpc>
                <a:spcPct val="100000"/>
              </a:lnSpc>
              <a:spcBef>
                <a:spcPts val="0"/>
              </a:spcBef>
              <a:spcAft>
                <a:spcPts val="1600"/>
              </a:spcAft>
              <a:buClr>
                <a:srgbClr val="F3F3F3"/>
              </a:buClr>
              <a:buSzPts val="1200"/>
              <a:buFont typeface="Fira Sans Condensed Light"/>
              <a:buNone/>
            </a:pPr>
            <a:r>
              <a:rPr lang="en" sz="1600" b="0" i="0" u="none" strike="noStrike" cap="none">
                <a:solidFill>
                  <a:srgbClr val="F3F3F3"/>
                </a:solidFill>
                <a:latin typeface="Fira Sans Condensed Light"/>
                <a:ea typeface="Fira Sans Condensed Light"/>
                <a:cs typeface="Fira Sans Condensed Light"/>
                <a:sym typeface="Fira Sans Condensed Light"/>
              </a:rPr>
              <a:t>Mercury is the closest planet to the Sun and the smallest one in the Solar System—it’s only a bit larger than our Moon</a:t>
            </a:r>
            <a:endParaRPr sz="1600" b="0" i="0" u="none" strike="noStrike" cap="none">
              <a:solidFill>
                <a:srgbClr val="F3F3F3"/>
              </a:solidFill>
              <a:latin typeface="Fira Sans Condensed Light"/>
              <a:ea typeface="Fira Sans Condensed Light"/>
              <a:cs typeface="Fira Sans Condensed Light"/>
              <a:sym typeface="Fira Sans Condensed Light"/>
            </a:endParaRPr>
          </a:p>
        </p:txBody>
      </p:sp>
      <p:cxnSp>
        <p:nvCxnSpPr>
          <p:cNvPr id="840" name="Google Shape;840;p30"/>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sp>
        <p:nvSpPr>
          <p:cNvPr id="841" name="Google Shape;841;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45"/>
        <p:cNvGrpSpPr/>
        <p:nvPr/>
      </p:nvGrpSpPr>
      <p:grpSpPr>
        <a:xfrm>
          <a:off x="0" y="0"/>
          <a:ext cx="0" cy="0"/>
          <a:chOff x="0" y="0"/>
          <a:chExt cx="0" cy="0"/>
        </a:xfrm>
      </p:grpSpPr>
      <p:sp>
        <p:nvSpPr>
          <p:cNvPr id="846" name="Google Shape;846;p3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a:t>MOBILE APP</a:t>
            </a:r>
            <a:endParaRPr/>
          </a:p>
        </p:txBody>
      </p:sp>
      <p:sp>
        <p:nvSpPr>
          <p:cNvPr id="847" name="Google Shape;847;p31"/>
          <p:cNvSpPr/>
          <p:nvPr/>
        </p:nvSpPr>
        <p:spPr>
          <a:xfrm>
            <a:off x="4969536" y="1435739"/>
            <a:ext cx="1470192" cy="2931647"/>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48" name="Google Shape;848;p31"/>
          <p:cNvPicPr preferRelativeResize="0"/>
          <p:nvPr/>
        </p:nvPicPr>
        <p:blipFill rotWithShape="1">
          <a:blip r:embed="rId4">
            <a:alphaModFix/>
          </a:blip>
          <a:srcRect l="34294" r="34294"/>
          <a:stretch/>
        </p:blipFill>
        <p:spPr>
          <a:xfrm>
            <a:off x="5015249" y="1672134"/>
            <a:ext cx="1373098" cy="2458877"/>
          </a:xfrm>
          <a:prstGeom prst="rect">
            <a:avLst/>
          </a:prstGeom>
          <a:noFill/>
          <a:ln>
            <a:noFill/>
          </a:ln>
        </p:spPr>
      </p:pic>
      <p:sp>
        <p:nvSpPr>
          <p:cNvPr id="849" name="Google Shape;849;p31"/>
          <p:cNvSpPr txBox="1">
            <a:spLocks noGrp="1"/>
          </p:cNvSpPr>
          <p:nvPr>
            <p:ph type="subTitle" idx="4294967295"/>
          </p:nvPr>
        </p:nvSpPr>
        <p:spPr>
          <a:xfrm>
            <a:off x="1140924" y="2091500"/>
            <a:ext cx="3100200" cy="1403400"/>
          </a:xfrm>
          <a:prstGeom prst="rect">
            <a:avLst/>
          </a:prstGeom>
          <a:noFill/>
          <a:ln>
            <a:noFill/>
          </a:ln>
        </p:spPr>
        <p:txBody>
          <a:bodyPr spcFirstLastPara="1" wrap="square" lIns="91425" tIns="274300" rIns="91425" bIns="91425" anchor="ctr" anchorCtr="0">
            <a:noAutofit/>
          </a:bodyPr>
          <a:lstStyle/>
          <a:p>
            <a:pPr marL="0" marR="0" lvl="0" indent="0" algn="r" rtl="0">
              <a:lnSpc>
                <a:spcPct val="100000"/>
              </a:lnSpc>
              <a:spcBef>
                <a:spcPts val="0"/>
              </a:spcBef>
              <a:spcAft>
                <a:spcPts val="1600"/>
              </a:spcAft>
              <a:buClr>
                <a:srgbClr val="F3F3F3"/>
              </a:buClr>
              <a:buSzPts val="1200"/>
              <a:buFont typeface="Fira Sans Condensed Light"/>
              <a:buNone/>
            </a:pPr>
            <a:r>
              <a:rPr lang="en" sz="1600" b="0" i="0" u="none" strike="noStrike" cap="none">
                <a:solidFill>
                  <a:srgbClr val="F3F3F3"/>
                </a:solidFill>
                <a:latin typeface="Fira Sans Condensed Light"/>
                <a:ea typeface="Fira Sans Condensed Light"/>
                <a:cs typeface="Fira Sans Condensed Light"/>
                <a:sym typeface="Fira Sans Condensed Light"/>
              </a:rPr>
              <a:t>Venus has a beautiful name and is the second planet from the Sun. It’s terribly hot and its atmosphere is extremely poisonous</a:t>
            </a:r>
            <a:endParaRPr sz="1600" b="0" i="0" u="none" strike="noStrike" cap="none">
              <a:solidFill>
                <a:srgbClr val="F3F3F3"/>
              </a:solidFill>
              <a:latin typeface="Fira Sans Condensed Light"/>
              <a:ea typeface="Fira Sans Condensed Light"/>
              <a:cs typeface="Fira Sans Condensed Light"/>
              <a:sym typeface="Fira Sans Condensed Light"/>
            </a:endParaRPr>
          </a:p>
        </p:txBody>
      </p:sp>
      <p:cxnSp>
        <p:nvCxnSpPr>
          <p:cNvPr id="850" name="Google Shape;850;p31"/>
          <p:cNvCxnSpPr/>
          <p:nvPr/>
        </p:nvCxnSpPr>
        <p:spPr>
          <a:xfrm>
            <a:off x="4572100" y="2477900"/>
            <a:ext cx="0" cy="630600"/>
          </a:xfrm>
          <a:prstGeom prst="straightConnector1">
            <a:avLst/>
          </a:prstGeom>
          <a:noFill/>
          <a:ln w="19050" cap="flat" cmpd="sng">
            <a:solidFill>
              <a:srgbClr val="F3F3F3"/>
            </a:solidFill>
            <a:prstDash val="solid"/>
            <a:round/>
            <a:headEnd type="oval" w="med" len="med"/>
            <a:tailEnd type="oval" w="med" len="med"/>
          </a:ln>
        </p:spPr>
      </p:cxnSp>
      <p:sp>
        <p:nvSpPr>
          <p:cNvPr id="851" name="Google Shape;851;p3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
              <a:t>89</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0" name="Google Shape;126;p10">
            <a:extLst>
              <a:ext uri="{FF2B5EF4-FFF2-40B4-BE49-F238E27FC236}">
                <a16:creationId xmlns:a16="http://schemas.microsoft.com/office/drawing/2014/main" id="{31EFAAC3-C78C-9644-969F-F1536A41270A}"/>
              </a:ext>
            </a:extLst>
          </p:cNvPr>
          <p:cNvSpPr txBox="1"/>
          <p:nvPr/>
        </p:nvSpPr>
        <p:spPr>
          <a:xfrm>
            <a:off x="1509250" y="4709100"/>
            <a:ext cx="5679300" cy="4344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1600"/>
              </a:spcAft>
              <a:buClr>
                <a:srgbClr val="F3F3F3"/>
              </a:buClr>
              <a:buSzPts val="1200"/>
              <a:buFont typeface="Fira Sans Condensed Light"/>
              <a:buNone/>
            </a:pPr>
            <a:r>
              <a:rPr lang="en" sz="1200" b="0" i="0" u="none" strike="noStrike" cap="none" dirty="0">
                <a:solidFill>
                  <a:srgbClr val="F3F3F3"/>
                </a:solidFill>
                <a:latin typeface="Fira Sans Condensed Light"/>
                <a:ea typeface="Fira Sans Condensed Light"/>
                <a:cs typeface="Fira Sans Condensed Light"/>
                <a:sym typeface="Fira Sans Condensed Light"/>
              </a:rPr>
              <a:t>Enguerrand BOITEL - Elio ELHOYECK - </a:t>
            </a:r>
            <a:r>
              <a:rPr lang="en" sz="1200" b="1" i="0" u="none" strike="noStrike" cap="none" dirty="0">
                <a:solidFill>
                  <a:srgbClr val="F3F3F3"/>
                </a:solidFill>
                <a:latin typeface="Fira Sans Condensed Light"/>
                <a:ea typeface="Fira Sans Condensed Light"/>
                <a:cs typeface="Fira Sans Condensed Light"/>
                <a:sym typeface="Fira Sans Condensed Light"/>
              </a:rPr>
              <a:t>Mohamad Karim MAKHLOUF </a:t>
            </a:r>
            <a:r>
              <a:rPr lang="en" sz="1200" b="0" i="0" u="none" strike="noStrike" cap="none" dirty="0">
                <a:solidFill>
                  <a:srgbClr val="F3F3F3"/>
                </a:solidFill>
                <a:latin typeface="Fira Sans Condensed Light"/>
                <a:ea typeface="Fira Sans Condensed Light"/>
                <a:cs typeface="Fira Sans Condensed Light"/>
                <a:sym typeface="Fira Sans Condensed Light"/>
              </a:rPr>
              <a:t>- Vincent RAMOUSSET</a:t>
            </a:r>
            <a:endParaRPr sz="1200" b="0" i="0" u="none" strike="noStrike" cap="none" dirty="0">
              <a:solidFill>
                <a:srgbClr val="F3F3F3"/>
              </a:solidFill>
              <a:latin typeface="Fira Sans Condensed Light"/>
              <a:ea typeface="Fira Sans Condensed Light"/>
              <a:cs typeface="Fira Sans Condensed Light"/>
              <a:sym typeface="Fira Sans Condensed Light"/>
            </a:endParaRPr>
          </a:p>
        </p:txBody>
      </p:sp>
      <p:sp>
        <p:nvSpPr>
          <p:cNvPr id="11" name="Google Shape;131;p11">
            <a:extLst>
              <a:ext uri="{FF2B5EF4-FFF2-40B4-BE49-F238E27FC236}">
                <a16:creationId xmlns:a16="http://schemas.microsoft.com/office/drawing/2014/main" id="{884DE59F-1B2F-D148-8F3A-EDF3EDD1027C}"/>
              </a:ext>
            </a:extLst>
          </p:cNvPr>
          <p:cNvSpPr txBox="1">
            <a:spLocks/>
          </p:cNvSpPr>
          <p:nvPr/>
        </p:nvSpPr>
        <p:spPr>
          <a:xfrm>
            <a:off x="0" y="-820271"/>
            <a:ext cx="9144000" cy="59637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6000" dirty="0">
                <a:solidFill>
                  <a:srgbClr val="8B0001"/>
                </a:solidFill>
                <a:latin typeface="Apple Braille" pitchFamily="2" charset="0"/>
              </a:rPr>
              <a:t>I.	Introduction</a:t>
            </a:r>
          </a:p>
        </p:txBody>
      </p:sp>
      <p:sp>
        <p:nvSpPr>
          <p:cNvPr id="9" name="Google Shape;131;p11">
            <a:extLst>
              <a:ext uri="{FF2B5EF4-FFF2-40B4-BE49-F238E27FC236}">
                <a16:creationId xmlns:a16="http://schemas.microsoft.com/office/drawing/2014/main" id="{954BB216-07F0-824D-8CAC-9ADFB10CAB9D}"/>
              </a:ext>
            </a:extLst>
          </p:cNvPr>
          <p:cNvSpPr txBox="1">
            <a:spLocks/>
          </p:cNvSpPr>
          <p:nvPr/>
        </p:nvSpPr>
        <p:spPr>
          <a:xfrm>
            <a:off x="0" y="1956546"/>
            <a:ext cx="9144000" cy="318695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3F3F3"/>
              </a:buClr>
              <a:buSzPts val="5200"/>
              <a:buFont typeface="Rajdhani"/>
              <a:buNone/>
              <a:defRPr sz="7200" b="1" i="0" u="none" strike="noStrike" cap="none">
                <a:solidFill>
                  <a:srgbClr val="F3F3F3"/>
                </a:solidFill>
                <a:latin typeface="Anton"/>
                <a:ea typeface="Anton"/>
                <a:cs typeface="Anton"/>
                <a:sym typeface="Anton"/>
              </a:defRPr>
            </a:lvl1pPr>
            <a:lvl2pPr marR="0" lvl="1"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2pPr>
            <a:lvl3pPr marR="0" lvl="2"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3pPr>
            <a:lvl4pPr marR="0" lvl="3"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4pPr>
            <a:lvl5pPr marR="0" lvl="4"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5pPr>
            <a:lvl6pPr marR="0" lvl="5"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6pPr>
            <a:lvl7pPr marR="0" lvl="6"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7pPr>
            <a:lvl8pPr marR="0" lvl="7"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8pPr>
            <a:lvl9pPr marR="0" lvl="8" algn="ctr" rtl="0">
              <a:lnSpc>
                <a:spcPct val="100000"/>
              </a:lnSpc>
              <a:spcBef>
                <a:spcPts val="0"/>
              </a:spcBef>
              <a:spcAft>
                <a:spcPts val="0"/>
              </a:spcAft>
              <a:buClr>
                <a:srgbClr val="F3F3F3"/>
              </a:buClr>
              <a:buSzPts val="5200"/>
              <a:buFont typeface="Rajdhani"/>
              <a:buNone/>
              <a:defRPr sz="5200" b="1" i="0" u="none" strike="noStrike" cap="none">
                <a:solidFill>
                  <a:srgbClr val="F3F3F3"/>
                </a:solidFill>
                <a:latin typeface="Rajdhani"/>
                <a:ea typeface="Rajdhani"/>
                <a:cs typeface="Rajdhani"/>
                <a:sym typeface="Rajdhani"/>
              </a:defRPr>
            </a:lvl9pPr>
          </a:lstStyle>
          <a:p>
            <a:pPr algn="ctr">
              <a:lnSpc>
                <a:spcPct val="90000"/>
              </a:lnSpc>
              <a:buSzPts val="1800"/>
            </a:pPr>
            <a:r>
              <a:rPr lang="fr-FR" sz="3200" dirty="0">
                <a:solidFill>
                  <a:srgbClr val="A10103"/>
                </a:solidFill>
                <a:latin typeface="Apple Braille" pitchFamily="2" charset="0"/>
              </a:rPr>
              <a:t>B.	Objectives</a:t>
            </a:r>
          </a:p>
        </p:txBody>
      </p:sp>
    </p:spTree>
    <p:extLst>
      <p:ext uri="{BB962C8B-B14F-4D97-AF65-F5344CB8AC3E}">
        <p14:creationId xmlns:p14="http://schemas.microsoft.com/office/powerpoint/2010/main" val="39597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1" nodeType="with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Lst>
  </p:timing>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3491</TotalTime>
  <Words>3619</Words>
  <Application>Microsoft Macintosh PowerPoint</Application>
  <PresentationFormat>Affichage à l'écran (16:9)</PresentationFormat>
  <Paragraphs>675</Paragraphs>
  <Slides>89</Slides>
  <Notes>84</Notes>
  <HiddenSlides>0</HiddenSlides>
  <MMClips>1</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89</vt:i4>
      </vt:variant>
    </vt:vector>
  </HeadingPairs>
  <TitlesOfParts>
    <vt:vector size="100" baseType="lpstr">
      <vt:lpstr>Apple Braille</vt:lpstr>
      <vt:lpstr>Rajdhani</vt:lpstr>
      <vt:lpstr>Noto Sans Symbols</vt:lpstr>
      <vt:lpstr>Anton</vt:lpstr>
      <vt:lpstr>Josefin Slab</vt:lpstr>
      <vt:lpstr>Fira Sans Condensed</vt:lpstr>
      <vt:lpstr>Fira Sans Condensed Light</vt:lpstr>
      <vt:lpstr>Advent Pro Light</vt:lpstr>
      <vt:lpstr>Wingdings</vt:lpstr>
      <vt:lpstr>Arial</vt:lpstr>
      <vt:lpstr>Ai Tech Agency by Slidesgo</vt:lpstr>
      <vt:lpstr>VEEMbot</vt:lpstr>
      <vt:lpstr>Detailed presentation </vt:lpstr>
      <vt:lpstr>Présentation PowerPoint</vt:lpstr>
      <vt:lpstr>A. Presentation</vt:lpstr>
      <vt:lpstr>Présentation PowerPoint</vt:lpstr>
      <vt:lpstr>Présentation PowerPoint</vt:lpstr>
      <vt:lpstr>A. Presentation</vt:lpstr>
      <vt:lpstr>Présentation PowerPoint</vt:lpstr>
      <vt:lpstr>Présentation PowerPoint</vt:lpstr>
      <vt:lpstr>B. Objectives</vt:lpstr>
      <vt:lpstr>Présentation PowerPoint</vt:lpstr>
      <vt:lpstr>Target</vt:lpstr>
      <vt:lpstr>Présentation PowerPoint</vt:lpstr>
      <vt:lpstr>VEEMbot</vt:lpstr>
      <vt:lpstr>VEEMbot</vt:lpstr>
      <vt:lpstr>Présentation PowerPoint</vt:lpstr>
      <vt:lpstr>ORGANIZATION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Step 1 : Analyze the sentence</vt:lpstr>
      <vt:lpstr>Step 1 : Analyze the sentence</vt:lpstr>
      <vt:lpstr>Step 2 : Get data</vt:lpstr>
      <vt:lpstr>Step 2 : Get data</vt:lpstr>
      <vt:lpstr>Step 3 : Find answer</vt:lpstr>
      <vt:lpstr>Closed questions</vt:lpstr>
      <vt:lpstr>Step 3 : Find answer</vt:lpstr>
      <vt:lpstr>Step 3 : Find answer</vt:lpstr>
      <vt:lpstr>Step 4 : Analyze the score</vt:lpstr>
      <vt:lpstr>Step 4 : Analyze the score</vt:lpstr>
      <vt:lpstr>Step 5 : Communicate orally</vt:lpstr>
      <vt:lpstr>Step 5 : Communicate orally</vt:lpstr>
      <vt:lpstr>Algorithm diagram</vt:lpstr>
      <vt:lpstr>Présentation PowerPoint</vt:lpstr>
      <vt:lpstr>B. Balance sheets</vt:lpstr>
      <vt:lpstr>B. Balance sheets</vt:lpstr>
      <vt:lpstr>SWOT</vt:lpstr>
      <vt:lpstr>DEMONSTRATION</vt:lpstr>
      <vt:lpstr>Présentation PowerPoint</vt:lpstr>
      <vt:lpstr>CONCLUSION</vt:lpstr>
      <vt:lpstr>Personal Opinions</vt:lpstr>
      <vt:lpstr>Personal Opinions</vt:lpstr>
      <vt:lpstr>Personal Opinions</vt:lpstr>
      <vt:lpstr>Personal Opinions</vt:lpstr>
      <vt:lpstr>Interested in VEEMbot ?  Contact us ! 👺  </vt:lpstr>
      <vt:lpstr>Présentation PowerPoint</vt:lpstr>
      <vt:lpstr>Présentation PowerPoint</vt:lpstr>
      <vt:lpstr>Présentation PowerPoint</vt:lpstr>
      <vt:lpstr>Présentation PowerPoint</vt:lpstr>
      <vt:lpstr>Présentation PowerPoint</vt:lpstr>
      <vt:lpstr>VEEMbot :  an interesting project ?</vt:lpstr>
      <vt:lpstr>III.  Detailed presentation</vt:lpstr>
      <vt:lpstr>INTRODUCTION</vt:lpstr>
      <vt:lpstr>Objectives</vt:lpstr>
      <vt:lpstr>ORGANIZATION</vt:lpstr>
      <vt:lpstr>SWOT</vt:lpstr>
      <vt:lpstr>01</vt:lpstr>
      <vt:lpstr>Architecture diagram</vt:lpstr>
      <vt:lpstr>Hardware diagram</vt:lpstr>
      <vt:lpstr>Software diagram</vt:lpstr>
      <vt:lpstr>OUR PROJECT</vt:lpstr>
      <vt:lpstr>Open questions</vt:lpstr>
      <vt:lpstr>Closed questions</vt:lpstr>
      <vt:lpstr>Closed questions</vt:lpstr>
      <vt:lpstr>Solution to implement the two codes</vt:lpstr>
      <vt:lpstr>Detailed software diagram</vt:lpstr>
      <vt:lpstr>Detailed software diagram</vt:lpstr>
      <vt:lpstr>Remaining work</vt:lpstr>
      <vt:lpstr>Balance Sheet</vt:lpstr>
      <vt:lpstr>CONCLUSION</vt:lpstr>
      <vt:lpstr>DEMONSTRATION</vt:lpstr>
      <vt:lpstr>THANKS FOR YOUR ATTENTION ANY QUESTIONS ?</vt:lpstr>
      <vt:lpstr>Présentation PowerPoint</vt:lpstr>
      <vt:lpstr>NAME OF YOUR SECTION</vt:lpstr>
      <vt:lpstr>WHAT SETS US APART?</vt:lpstr>
      <vt:lpstr>HOW DO WE DO IT?</vt:lpstr>
      <vt:lpstr>WHAT DO WE OFFER?</vt:lpstr>
      <vt:lpstr>OUR CLIENTS</vt:lpstr>
      <vt:lpstr>WHAT DO THEY SAY ABOUT US?</vt:lpstr>
      <vt:lpstr>OUR GROWTH</vt:lpstr>
      <vt:lpstr>MEET THE TEAM</vt:lpstr>
      <vt:lpstr>SOFTWARE DESKTOP</vt:lpstr>
      <vt:lpstr>MOBILE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VEEMbot</dc:title>
  <dc:creator>Enguerrand BOITEL</dc:creator>
  <cp:lastModifiedBy>Enguerrand BOITEL</cp:lastModifiedBy>
  <cp:revision>72</cp:revision>
  <dcterms:created xsi:type="dcterms:W3CDTF">2021-01-22T14:30:54Z</dcterms:created>
  <dcterms:modified xsi:type="dcterms:W3CDTF">2021-01-27T15:28:07Z</dcterms:modified>
</cp:coreProperties>
</file>